
<file path=[Content_Types].xml><?xml version="1.0" encoding="utf-8"?>
<Types xmlns="http://schemas.openxmlformats.org/package/2006/content-types">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tags/tag49.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wmf" ContentType="image/x-wmf"/>
  <Default Extension="rels" ContentType="application/vnd.openxmlformats-package.relationships+xml"/>
  <Default Extension="xml" ContentType="application/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63.xml" ContentType="application/vnd.openxmlformats-officedocument.presentationml.tags+xml"/>
  <Override PartName="/ppt/tags/tag65.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tags/tag70.xml" ContentType="application/vnd.openxmlformats-officedocument.presentationml.tags+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docProps/app.xml" ContentType="application/vnd.openxmlformats-officedocument.extended-properties+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2"/>
    <p:sldId id="410" r:id="rId3"/>
    <p:sldId id="411" r:id="rId4"/>
    <p:sldId id="412" r:id="rId5"/>
  </p:sldIdLst>
  <p:sldSz cx="6858000" cy="990282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79" d="100"/>
          <a:sy n="79" d="100"/>
        </p:scale>
        <p:origin x="-3294" y="-84"/>
      </p:cViewPr>
      <p:guideLst>
        <p:guide orient="horz" pos="3119"/>
        <p:guide pos="216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74325" y="1320603"/>
            <a:ext cx="5512050" cy="3712245"/>
          </a:xfrm>
        </p:spPr>
        <p:txBody>
          <a:bodyPr lIns="90000" tIns="46800" rIns="90000" bIns="46800" anchor="b" anchorCtr="0">
            <a:normAutofit/>
          </a:bodyPr>
          <a:lstStyle>
            <a:lvl1pPr algn="ctr">
              <a:defRPr sz="45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674325" y="5142031"/>
            <a:ext cx="5512050" cy="2126482"/>
          </a:xfrm>
        </p:spPr>
        <p:txBody>
          <a:bodyPr lIns="90000" tIns="46800" rIns="90000" bIns="46800">
            <a:normAutofit/>
          </a:bodyPr>
          <a:lstStyle>
            <a:lvl1pPr marL="0" indent="0" algn="ctr">
              <a:lnSpc>
                <a:spcPct val="110000"/>
              </a:lnSpc>
              <a:buNone/>
              <a:defRPr sz="1800" spc="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pPr/>
              <a:t>2021/4/8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2021/4/8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custDataLst>
              <p:tags r:id="rId4"/>
            </p:custDataLst>
          </p:nvPr>
        </p:nvSpPr>
        <p:spPr>
          <a:xfrm>
            <a:off x="342225" y="1117833"/>
            <a:ext cx="6172200" cy="7918416"/>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2021/4/8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2" name="标题 1"/>
          <p:cNvSpPr>
            <a:spLocks noGrp="1"/>
          </p:cNvSpPr>
          <p:nvPr>
            <p:ph type="title" hasCustomPrompt="1"/>
            <p:custDataLst>
              <p:tags r:id="rId4"/>
            </p:custDataLst>
          </p:nvPr>
        </p:nvSpPr>
        <p:spPr>
          <a:xfrm>
            <a:off x="674325" y="3587464"/>
            <a:ext cx="5512050" cy="1471380"/>
          </a:xfrm>
        </p:spPr>
        <p:txBody>
          <a:bodyPr vert="horz" lIns="90000" tIns="46800" rIns="90000" bIns="46800" rtlCol="0" anchor="t" anchorCtr="0">
            <a:normAutofit/>
          </a:bodyPr>
          <a:lstStyle>
            <a:lvl1pPr algn="ctr">
              <a:defRPr sz="45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674325" y="5142031"/>
            <a:ext cx="5512050" cy="681098"/>
          </a:xfrm>
        </p:spPr>
        <p:txBody>
          <a:bodyPr lIns="90000" tIns="46800" rIns="90000" bIns="46800">
            <a:normAutofit/>
          </a:bodyPr>
          <a:lstStyle>
            <a:lvl1pPr algn="ctr">
              <a:lnSpc>
                <a:spcPct val="110000"/>
              </a:lnSpc>
              <a:buNone/>
              <a:defRPr sz="18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42225" y="878669"/>
            <a:ext cx="6170175" cy="1019048"/>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342225" y="2152478"/>
            <a:ext cx="6170175" cy="6873372"/>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2021/4/8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119825" y="5557969"/>
            <a:ext cx="4369950" cy="1107434"/>
          </a:xfrm>
        </p:spPr>
        <p:txBody>
          <a:bodyPr lIns="90000" tIns="46800" rIns="90000" bIns="46800" anchor="b" anchorCtr="0">
            <a:normAutofit/>
          </a:bodyPr>
          <a:lstStyle>
            <a:lvl1pPr>
              <a:defRPr sz="33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119825" y="6665403"/>
            <a:ext cx="4369950" cy="1253013"/>
          </a:xfrm>
        </p:spPr>
        <p:txBody>
          <a:bodyPr lIns="90000" tIns="46800" rIns="90000" bIns="46800">
            <a:normAutofit/>
          </a:bodyPr>
          <a:lstStyle>
            <a:lvl1pPr marL="0" indent="0">
              <a:buNone/>
              <a:defRPr sz="1350">
                <a:solidFill>
                  <a:schemeClr val="tx1">
                    <a:lumMod val="65000"/>
                    <a:lumOff val="3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2021/4/8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42225" y="878669"/>
            <a:ext cx="6170175" cy="1019048"/>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342225" y="2168076"/>
            <a:ext cx="2911950" cy="6857775"/>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3606525" y="2168076"/>
            <a:ext cx="2911950" cy="6857775"/>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pPr/>
              <a:t>2021/4/8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42225" y="878669"/>
            <a:ext cx="6170175" cy="1019048"/>
          </a:xfrm>
        </p:spPr>
        <p:txBody>
          <a:bodyPr vert="horz" lIns="90000" tIns="46800" rIns="90000" bIns="46800" rtlCol="0" anchor="ctr" anchorCtr="0">
            <a:normAutofit/>
          </a:body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342225" y="2064091"/>
            <a:ext cx="3005100" cy="551118"/>
          </a:xfrm>
        </p:spPr>
        <p:txBody>
          <a:bodyPr lIns="101600" tIns="38100" rIns="76200" bIns="3810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342225" y="2677600"/>
            <a:ext cx="3005100" cy="6348251"/>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3507609" y="2053302"/>
            <a:ext cx="3005100" cy="551118"/>
          </a:xfrm>
        </p:spPr>
        <p:txBody>
          <a:bodyPr vert="horz" lIns="101600" tIns="38100" rIns="76200" bIns="38100" rtlCol="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3507609" y="2677600"/>
            <a:ext cx="3005100" cy="6348251"/>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pPr/>
              <a:t>2021/4/8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42225" y="878669"/>
            <a:ext cx="6170175" cy="1019048"/>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pPr/>
              <a:t>2021/4/8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pPr/>
              <a:t>2021/4/8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342225" y="2246064"/>
            <a:ext cx="2943606" cy="6655005"/>
          </a:xfrm>
        </p:spPr>
        <p:txBody>
          <a:bodyPr vert="horz" lIns="90000" tIns="46800" rIns="90000" bIns="46800" rtlCol="0">
            <a:normAutofit/>
          </a:bodyPr>
          <a:lstStyle>
            <a:lvl1pPr>
              <a:buNone/>
              <a:defRPr sz="1200"/>
            </a:lvl1pPr>
          </a:lstStyle>
          <a:p>
            <a:pPr lvl="0"/>
            <a:endParaRPr dirty="0">
              <a:sym typeface="+mn-ea"/>
            </a:endParaRPr>
          </a:p>
        </p:txBody>
      </p:sp>
      <p:sp>
        <p:nvSpPr>
          <p:cNvPr id="4" name="文本占位符 3"/>
          <p:cNvSpPr>
            <a:spLocks noGrp="1"/>
          </p:cNvSpPr>
          <p:nvPr>
            <p:ph type="body" sz="half" idx="2"/>
            <p:custDataLst>
              <p:tags r:id="rId2"/>
            </p:custDataLst>
          </p:nvPr>
        </p:nvSpPr>
        <p:spPr>
          <a:xfrm>
            <a:off x="3572100" y="2246064"/>
            <a:ext cx="2940300" cy="6655005"/>
          </a:xfrm>
        </p:spPr>
        <p:txBody>
          <a:bodyPr vert="horz" lIns="90000" tIns="46800" rIns="90000" bIns="46800" rtlCol="0">
            <a:normAutofit/>
          </a:bodyPr>
          <a:lstStyle>
            <a:lvl1pPr>
              <a:buNone/>
              <a:defRPr sz="1200"/>
            </a:lvl1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pPr/>
              <a:t>2021/4/8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pPr/>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5757075" y="1320603"/>
            <a:ext cx="587250" cy="7263314"/>
          </a:xfrm>
        </p:spPr>
        <p:txBody>
          <a:bodyPr vert="eaVert" lIns="90000" tIns="46800" rIns="90000" bIns="46800" rtlCol="0" anchor="ctr" anchorCtr="0">
            <a:normAutofit/>
          </a:bodyPr>
          <a:lstStyle>
            <a:lvl1pPr>
              <a:buNone/>
              <a:defRPr sz="2100"/>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514350" y="1320603"/>
            <a:ext cx="5157675" cy="7263314"/>
          </a:xfrm>
        </p:spPr>
        <p:txBody>
          <a:bodyPr vert="eaVert" lIns="46800" tIns="46800" rIns="46800" bIns="46800"/>
          <a:lstStyle>
            <a:lvl1pPr marL="171450" indent="-171450">
              <a:spcAft>
                <a:spcPts val="1000"/>
              </a:spcAft>
              <a:defRPr spc="300"/>
            </a:lvl1pPr>
            <a:lvl2pPr marL="514350" indent="-171450">
              <a:defRPr spc="300"/>
            </a:lvl2pPr>
            <a:lvl3pPr marL="857250" indent="-171450">
              <a:defRPr spc="300"/>
            </a:lvl3pPr>
            <a:lvl4pPr marL="1200150" indent="-171450">
              <a:defRPr spc="300"/>
            </a:lvl4pPr>
            <a:lvl5pPr marL="1543050" indent="-17145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2021/4/8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342225" y="878669"/>
            <a:ext cx="6170175" cy="1019048"/>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342225" y="2152478"/>
            <a:ext cx="6170175" cy="6873372"/>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344250" y="9119436"/>
            <a:ext cx="1518750" cy="457532"/>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2021/4/8</a:t>
            </a:fld>
            <a:endParaRPr lang="zh-CN" altLang="en-US"/>
          </a:p>
        </p:txBody>
      </p:sp>
      <p:sp>
        <p:nvSpPr>
          <p:cNvPr id="5" name="页脚占位符 4"/>
          <p:cNvSpPr>
            <a:spLocks noGrp="1"/>
          </p:cNvSpPr>
          <p:nvPr>
            <p:ph type="ftr" sz="quarter" idx="3"/>
            <p:custDataLst>
              <p:tags r:id="rId17"/>
            </p:custDataLst>
          </p:nvPr>
        </p:nvSpPr>
        <p:spPr>
          <a:xfrm>
            <a:off x="2315250" y="9119436"/>
            <a:ext cx="2227500" cy="457532"/>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4993650" y="9119436"/>
            <a:ext cx="1518750" cy="457532"/>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68.xml"/><Relationship Id="rId7" Type="http://schemas.openxmlformats.org/officeDocument/2006/relationships/image" Target="../media/image3.png"/><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1.png"/><Relationship Id="rId5" Type="http://schemas.openxmlformats.org/officeDocument/2006/relationships/slideLayout" Target="../slideLayouts/slideLayout1.xml"/><Relationship Id="rId4" Type="http://schemas.openxmlformats.org/officeDocument/2006/relationships/tags" Target="../tags/tag69.xm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8.wmf"/><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0.png"/><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image" Target="../media/image9.png"/><Relationship Id="rId11" Type="http://schemas.openxmlformats.org/officeDocument/2006/relationships/image" Target="../media/image14.wmf"/><Relationship Id="rId5" Type="http://schemas.openxmlformats.org/officeDocument/2006/relationships/image" Target="../media/image7.png"/><Relationship Id="rId10" Type="http://schemas.openxmlformats.org/officeDocument/2006/relationships/image" Target="../media/image13.png"/><Relationship Id="rId4" Type="http://schemas.openxmlformats.org/officeDocument/2006/relationships/image" Target="../media/image1.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5"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322580" y="1066165"/>
            <a:ext cx="4302125" cy="2914015"/>
          </a:xfrm>
        </p:spPr>
        <p:txBody>
          <a:bodyPr>
            <a:noAutofit/>
          </a:bodyPr>
          <a:lstStyle/>
          <a:p>
            <a:pPr algn="l"/>
            <a:r>
              <a:rPr lang="en-US" altLang="zh-CN" sz="1200" b="0" kern="1500" spc="0" dirty="0">
                <a:solidFill>
                  <a:schemeClr val="tx1"/>
                </a:solidFill>
                <a:uFillTx/>
                <a:ea typeface="等线 Light" panose="02010600030101010101" charset="-122"/>
                <a:cs typeface="Arial" panose="020B0604020202020204" pitchFamily="34" charset="0"/>
              </a:rPr>
              <a:t>It</a:t>
            </a:r>
            <a:r>
              <a:rPr lang="zh-CN" altLang="zh-CN" sz="1200" b="0" kern="1500" spc="0" dirty="0">
                <a:solidFill>
                  <a:schemeClr val="tx1"/>
                </a:solidFill>
                <a:uFillTx/>
                <a:ea typeface="等线 Light" panose="02010600030101010101" charset="-122"/>
                <a:cs typeface="Arial" panose="020B0604020202020204" pitchFamily="34" charset="0"/>
              </a:rPr>
              <a:t> is a kind of temperature sensor, which is widely used in the field of industrial automatic control. Through this temperature sensor, the temperature parameter of the controlled object can be turned into an electrical signal, which is used to detect, adjust and control the system.</a:t>
            </a:r>
            <a:br>
              <a:rPr lang="zh-CN" altLang="zh-CN" sz="1200" b="0" kern="1500" spc="0" dirty="0">
                <a:solidFill>
                  <a:schemeClr val="tx1"/>
                </a:solidFill>
                <a:uFillTx/>
                <a:ea typeface="等线 Light" panose="02010600030101010101" charset="-122"/>
                <a:cs typeface="Arial" panose="020B0604020202020204" pitchFamily="34" charset="0"/>
              </a:rPr>
            </a:br>
            <a:r>
              <a:rPr lang="zh-CN" altLang="zh-CN" sz="1200" b="0" kern="1500" spc="0" dirty="0">
                <a:solidFill>
                  <a:schemeClr val="tx1"/>
                </a:solidFill>
                <a:uFillTx/>
                <a:ea typeface="等线 Light" panose="02010600030101010101" charset="-122"/>
                <a:cs typeface="Arial" panose="020B0604020202020204" pitchFamily="34" charset="0"/>
              </a:rPr>
              <a:t/>
            </a:r>
            <a:br>
              <a:rPr lang="zh-CN" altLang="zh-CN" sz="1200" b="0" kern="1500" spc="0" dirty="0">
                <a:solidFill>
                  <a:schemeClr val="tx1"/>
                </a:solidFill>
                <a:uFillTx/>
                <a:ea typeface="等线 Light" panose="02010600030101010101" charset="-122"/>
                <a:cs typeface="Arial" panose="020B0604020202020204" pitchFamily="34" charset="0"/>
              </a:rPr>
            </a:br>
            <a:r>
              <a:rPr lang="zh-CN" altLang="zh-CN" sz="1200" b="0" kern="1500" spc="0" dirty="0">
                <a:solidFill>
                  <a:schemeClr val="tx1"/>
                </a:solidFill>
                <a:uFillTx/>
                <a:ea typeface="等线 Light" panose="02010600030101010101" charset="-122"/>
                <a:cs typeface="Arial" panose="020B0604020202020204" pitchFamily="34" charset="0"/>
              </a:rPr>
              <a:t>The production site is often accompanied by various inflammable and explosive chemical gases, steam, etc. It is very unsafe to use ordinary temperature sensors to measure the temperature, and it is very easy to cause the explosion of the ambient gas. Therefore, flameproof thermocouples must be used as temperature sensors. The explosion-proof thermocouple products produced by our company are suitable for places with explosion hazard in the DIICT6 temperature range.</a:t>
            </a:r>
          </a:p>
        </p:txBody>
      </p:sp>
      <p:sp>
        <p:nvSpPr>
          <p:cNvPr id="3" name="副标题 2"/>
          <p:cNvSpPr>
            <a:spLocks noGrp="1"/>
          </p:cNvSpPr>
          <p:nvPr>
            <p:ph type="subTitle" idx="1"/>
            <p:custDataLst>
              <p:tags r:id="rId3"/>
            </p:custDataLst>
          </p:nvPr>
        </p:nvSpPr>
        <p:spPr>
          <a:xfrm>
            <a:off x="379730" y="4437380"/>
            <a:ext cx="5511800" cy="2364740"/>
          </a:xfrm>
        </p:spPr>
        <p:txBody>
          <a:bodyPr>
            <a:noAutofit/>
          </a:bodyPr>
          <a:lstStyle/>
          <a:p>
            <a:pPr algn="l"/>
            <a:r>
              <a:rPr lang="zh-CN" altLang="zh-CN" sz="1400" b="1" kern="1500" spc="0" dirty="0">
                <a:solidFill>
                  <a:schemeClr val="tx1"/>
                </a:solidFill>
                <a:ea typeface="等线 Light" panose="02010600030101010101" charset="-122"/>
                <a:cs typeface="Arial" panose="020B0604020202020204" pitchFamily="34" charset="0"/>
              </a:rPr>
              <a:t>Technical Data</a:t>
            </a:r>
          </a:p>
          <a:p>
            <a:pPr algn="l"/>
            <a:r>
              <a:rPr lang="zh-CN" altLang="zh-CN" sz="1200" kern="1500" spc="0" dirty="0">
                <a:solidFill>
                  <a:schemeClr val="tx1"/>
                </a:solidFill>
                <a:ea typeface="等线 Light" panose="02010600030101010101" charset="-122"/>
                <a:cs typeface="Arial" panose="020B0604020202020204" pitchFamily="34" charset="0"/>
              </a:rPr>
              <a:t>Junction Box                Stainless steel castings</a:t>
            </a:r>
          </a:p>
          <a:p>
            <a:pPr algn="l"/>
            <a:r>
              <a:rPr lang="zh-CN" altLang="zh-CN" sz="1200" kern="1500" spc="0" dirty="0">
                <a:solidFill>
                  <a:schemeClr val="tx1"/>
                </a:solidFill>
                <a:ea typeface="等线 Light" panose="02010600030101010101" charset="-122"/>
                <a:cs typeface="Arial" panose="020B0604020202020204" pitchFamily="34" charset="0"/>
              </a:rPr>
              <a:t>Process connection      Thread</a:t>
            </a:r>
          </a:p>
          <a:p>
            <a:pPr algn="l"/>
            <a:r>
              <a:rPr lang="zh-CN" altLang="zh-CN" sz="1200" kern="1500" spc="0" dirty="0">
                <a:solidFill>
                  <a:schemeClr val="tx1"/>
                </a:solidFill>
                <a:ea typeface="等线 Light" panose="02010600030101010101" charset="-122"/>
                <a:cs typeface="Arial" panose="020B0604020202020204" pitchFamily="34" charset="0"/>
              </a:rPr>
              <a:t>                                     Flange    Power connector M22×1.5 -6g</a:t>
            </a:r>
          </a:p>
          <a:p>
            <a:pPr algn="l"/>
            <a:r>
              <a:rPr lang="zh-CN" altLang="zh-CN" sz="1200" kern="1500" spc="0" dirty="0">
                <a:solidFill>
                  <a:schemeClr val="tx1"/>
                </a:solidFill>
                <a:ea typeface="等线 Light" panose="02010600030101010101" charset="-122"/>
                <a:cs typeface="Arial" panose="020B0604020202020204" pitchFamily="34" charset="0"/>
              </a:rPr>
              <a:t>Protection Tube            Stainless steel  1.4571，φ11mm</a:t>
            </a:r>
          </a:p>
          <a:p>
            <a:pPr algn="l"/>
            <a:r>
              <a:rPr lang="zh-CN" altLang="zh-CN" sz="1200" kern="1500" spc="0" dirty="0">
                <a:solidFill>
                  <a:schemeClr val="tx1"/>
                </a:solidFill>
                <a:ea typeface="等线 Light" panose="02010600030101010101" charset="-122"/>
                <a:cs typeface="Arial" panose="020B0604020202020204" pitchFamily="34" charset="0"/>
              </a:rPr>
              <a:t>Mearsuing Probe          1×NiCr — NiSil </a:t>
            </a:r>
            <a:r>
              <a:rPr lang="zh-CN" altLang="zh-CN" sz="1200" kern="1500" spc="0" dirty="0">
                <a:solidFill>
                  <a:schemeClr val="tx1"/>
                </a:solidFill>
                <a:ea typeface="等线 Light" panose="02010600030101010101" charset="-122"/>
                <a:cs typeface="Arial" panose="020B0604020202020204" pitchFamily="34" charset="0"/>
                <a:sym typeface="+mn-ea"/>
              </a:rPr>
              <a:t>(K)</a:t>
            </a:r>
            <a:r>
              <a:rPr lang="zh-CN" altLang="zh-CN" sz="1200" kern="1500" spc="0" dirty="0">
                <a:solidFill>
                  <a:schemeClr val="tx1"/>
                </a:solidFill>
                <a:ea typeface="等线 Light" panose="02010600030101010101" charset="-122"/>
                <a:cs typeface="Arial" panose="020B0604020202020204" pitchFamily="34" charset="0"/>
              </a:rPr>
              <a:t>   2x </a:t>
            </a:r>
            <a:r>
              <a:rPr lang="zh-CN" altLang="zh-CN" sz="1200" kern="1500" spc="0" dirty="0">
                <a:solidFill>
                  <a:schemeClr val="tx1"/>
                </a:solidFill>
                <a:ea typeface="等线 Light" panose="02010600030101010101" charset="-122"/>
                <a:cs typeface="Arial" panose="020B0604020202020204" pitchFamily="34" charset="0"/>
                <a:sym typeface="+mn-ea"/>
              </a:rPr>
              <a:t>NiCr — NiSil (K)    </a:t>
            </a:r>
            <a:r>
              <a:rPr lang="zh-CN" altLang="zh-CN" sz="1200" kern="1500" spc="0" dirty="0">
                <a:solidFill>
                  <a:schemeClr val="tx1"/>
                </a:solidFill>
                <a:ea typeface="等线 Light" panose="02010600030101010101" charset="-122"/>
                <a:cs typeface="Arial" panose="020B0604020202020204" pitchFamily="34" charset="0"/>
              </a:rPr>
              <a:t>0</a:t>
            </a:r>
          </a:p>
          <a:p>
            <a:pPr algn="l"/>
            <a:r>
              <a:rPr lang="zh-CN" altLang="zh-CN" sz="1200" kern="1500" spc="0" dirty="0">
                <a:solidFill>
                  <a:schemeClr val="tx1"/>
                </a:solidFill>
                <a:ea typeface="等线 Light" panose="02010600030101010101" charset="-122"/>
                <a:cs typeface="Arial" panose="020B0604020202020204" pitchFamily="34" charset="0"/>
              </a:rPr>
              <a:t>                                     1xNiCr 一 CuNi (E)    2x NiCr 一 CuNi (E)   0-600℃</a:t>
            </a:r>
          </a:p>
        </p:txBody>
      </p:sp>
      <p:sp>
        <p:nvSpPr>
          <p:cNvPr id="4" name="文本框 3"/>
          <p:cNvSpPr txBox="1"/>
          <p:nvPr/>
        </p:nvSpPr>
        <p:spPr>
          <a:xfrm>
            <a:off x="2684145" y="0"/>
            <a:ext cx="4174490" cy="645160"/>
          </a:xfrm>
          <a:prstGeom prst="rect">
            <a:avLst/>
          </a:prstGeom>
          <a:noFill/>
        </p:spPr>
        <p:txBody>
          <a:bodyPr wrap="square" rtlCol="0">
            <a:spAutoFit/>
          </a:bodyPr>
          <a:lstStyle/>
          <a:p>
            <a:r>
              <a:rPr lang="en-US" altLang="zh-CN" b="1" dirty="0">
                <a:solidFill>
                  <a:schemeClr val="bg1"/>
                </a:solidFill>
                <a:latin typeface="等线" panose="02010600030101010101" charset="-122"/>
                <a:ea typeface="等线" panose="02010600030101010101" charset="-122"/>
              </a:rPr>
              <a:t>Industrial Explosion-proof </a:t>
            </a:r>
          </a:p>
          <a:p>
            <a:r>
              <a:rPr lang="en-US" altLang="zh-CN" b="1" dirty="0">
                <a:solidFill>
                  <a:schemeClr val="bg1"/>
                </a:solidFill>
                <a:latin typeface="等线" panose="02010600030101010101" charset="-122"/>
                <a:ea typeface="等线" panose="02010600030101010101" charset="-122"/>
              </a:rPr>
              <a:t>Thermocouple ZST15/20  ZST15/10</a:t>
            </a:r>
          </a:p>
        </p:txBody>
      </p:sp>
      <p:pic>
        <p:nvPicPr>
          <p:cNvPr id="5" name="图片 -2147482604"/>
          <p:cNvPicPr>
            <a:picLocks noChangeAspect="1"/>
          </p:cNvPicPr>
          <p:nvPr/>
        </p:nvPicPr>
        <p:blipFill>
          <a:blip r:embed="rId6" cstate="print"/>
          <a:stretch>
            <a:fillRect/>
          </a:stretch>
        </p:blipFill>
        <p:spPr>
          <a:xfrm>
            <a:off x="4624705" y="859790"/>
            <a:ext cx="1642110" cy="3463290"/>
          </a:xfrm>
          <a:prstGeom prst="rect">
            <a:avLst/>
          </a:prstGeom>
          <a:noFill/>
          <a:ln w="9525">
            <a:noFill/>
          </a:ln>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6"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p:txBody>
          <a:bodyPr/>
          <a:lstStyle/>
          <a:p>
            <a:pPr algn="l"/>
            <a:r>
              <a:rPr lang="en-US" altLang="zh-CN" sz="1400">
                <a:latin typeface="等线" panose="02010600030101010101" charset="-122"/>
                <a:ea typeface="等线" panose="02010600030101010101" charset="-122"/>
              </a:rPr>
              <a:t>External Size</a:t>
            </a:r>
            <a:br>
              <a:rPr lang="en-US" altLang="zh-CN" sz="1400">
                <a:latin typeface="等线" panose="02010600030101010101" charset="-122"/>
                <a:ea typeface="等线" panose="02010600030101010101" charset="-122"/>
              </a:rPr>
            </a:br>
            <a:r>
              <a:rPr lang="en-US" altLang="zh-CN" sz="1400">
                <a:latin typeface="等线" panose="02010600030101010101" charset="-122"/>
                <a:ea typeface="等线" panose="02010600030101010101" charset="-122"/>
              </a:rPr>
              <a:t/>
            </a:r>
            <a:br>
              <a:rPr lang="en-US" altLang="zh-CN" sz="1400">
                <a:latin typeface="等线" panose="02010600030101010101" charset="-122"/>
                <a:ea typeface="等线" panose="02010600030101010101" charset="-122"/>
              </a:rPr>
            </a:br>
            <a:endParaRPr lang="en-US" altLang="zh-CN" sz="1400">
              <a:latin typeface="等线" panose="02010600030101010101" charset="-122"/>
              <a:ea typeface="等线" panose="02010600030101010101" charset="-122"/>
            </a:endParaRPr>
          </a:p>
        </p:txBody>
      </p:sp>
      <p:sp>
        <p:nvSpPr>
          <p:cNvPr id="3" name="副标题 2"/>
          <p:cNvSpPr>
            <a:spLocks noGrp="1"/>
          </p:cNvSpPr>
          <p:nvPr>
            <p:ph type="subTitle" idx="1"/>
            <p:custDataLst>
              <p:tags r:id="rId3"/>
            </p:custDataLst>
          </p:nvPr>
        </p:nvSpPr>
        <p:spPr>
          <a:xfrm>
            <a:off x="361950" y="5398770"/>
            <a:ext cx="5632450" cy="322580"/>
          </a:xfrm>
        </p:spPr>
        <p:txBody>
          <a:bodyPr>
            <a:noAutofit/>
          </a:bodyPr>
          <a:lstStyle/>
          <a:p>
            <a:pPr algn="l"/>
            <a:r>
              <a:rPr lang="zh-CN" altLang="zh-CN" sz="1400" b="1" kern="1500" spc="0">
                <a:solidFill>
                  <a:schemeClr val="tx1"/>
                </a:solidFill>
                <a:latin typeface="等线" panose="02010600030101010101" charset="-122"/>
                <a:ea typeface="等线" panose="02010600030101010101" charset="-122"/>
                <a:cs typeface="Arial" panose="020B0604020202020204" pitchFamily="34" charset="0"/>
              </a:rPr>
              <a:t>Process Connection</a:t>
            </a:r>
          </a:p>
        </p:txBody>
      </p:sp>
      <p:pic>
        <p:nvPicPr>
          <p:cNvPr id="4" name="图片 3"/>
          <p:cNvPicPr>
            <a:picLocks noChangeAspect="1"/>
          </p:cNvPicPr>
          <p:nvPr/>
        </p:nvPicPr>
        <p:blipFill>
          <a:blip r:embed="rId7" cstate="print"/>
          <a:stretch>
            <a:fillRect/>
          </a:stretch>
        </p:blipFill>
        <p:spPr>
          <a:xfrm>
            <a:off x="499110" y="1144270"/>
            <a:ext cx="5687060" cy="3916680"/>
          </a:xfrm>
          <a:prstGeom prst="rect">
            <a:avLst/>
          </a:prstGeom>
        </p:spPr>
      </p:pic>
      <p:sp>
        <p:nvSpPr>
          <p:cNvPr id="5" name="文本框 4"/>
          <p:cNvSpPr txBox="1"/>
          <p:nvPr/>
        </p:nvSpPr>
        <p:spPr>
          <a:xfrm>
            <a:off x="365760" y="899795"/>
            <a:ext cx="1529080" cy="306705"/>
          </a:xfrm>
          <a:prstGeom prst="rect">
            <a:avLst/>
          </a:prstGeom>
          <a:noFill/>
        </p:spPr>
        <p:txBody>
          <a:bodyPr wrap="square" rtlCol="0">
            <a:spAutoFit/>
          </a:bodyPr>
          <a:lstStyle/>
          <a:p>
            <a:r>
              <a:rPr lang="en-US" altLang="zh-CN" sz="1400" b="1">
                <a:latin typeface="等线" panose="02010600030101010101" charset="-122"/>
                <a:ea typeface="等线" panose="02010600030101010101" charset="-122"/>
              </a:rPr>
              <a:t>External Size</a:t>
            </a:r>
          </a:p>
        </p:txBody>
      </p:sp>
      <p:sp>
        <p:nvSpPr>
          <p:cNvPr id="6" name="文本框 5"/>
          <p:cNvSpPr txBox="1"/>
          <p:nvPr/>
        </p:nvSpPr>
        <p:spPr>
          <a:xfrm>
            <a:off x="1447800" y="5033010"/>
            <a:ext cx="840105" cy="275590"/>
          </a:xfrm>
          <a:prstGeom prst="rect">
            <a:avLst/>
          </a:prstGeom>
          <a:noFill/>
        </p:spPr>
        <p:txBody>
          <a:bodyPr wrap="none" rtlCol="0">
            <a:spAutoFit/>
          </a:bodyPr>
          <a:lstStyle/>
          <a:p>
            <a:r>
              <a:rPr lang="en-US" altLang="zh-CN" sz="1200" b="1">
                <a:latin typeface="等线" panose="02010600030101010101" charset="-122"/>
                <a:ea typeface="等线" panose="02010600030101010101" charset="-122"/>
              </a:rPr>
              <a:t>ZST15/10</a:t>
            </a:r>
          </a:p>
        </p:txBody>
      </p:sp>
      <p:sp>
        <p:nvSpPr>
          <p:cNvPr id="7" name="文本框 6"/>
          <p:cNvSpPr txBox="1"/>
          <p:nvPr/>
        </p:nvSpPr>
        <p:spPr>
          <a:xfrm>
            <a:off x="4343400" y="5067300"/>
            <a:ext cx="799465" cy="275590"/>
          </a:xfrm>
          <a:prstGeom prst="rect">
            <a:avLst/>
          </a:prstGeom>
          <a:noFill/>
        </p:spPr>
        <p:txBody>
          <a:bodyPr wrap="none" rtlCol="0">
            <a:spAutoFit/>
          </a:bodyPr>
          <a:lstStyle/>
          <a:p>
            <a:r>
              <a:rPr lang="en-US" altLang="zh-CN" sz="1200" b="1">
                <a:latin typeface="等线 Light" panose="02010600030101010101" charset="-122"/>
                <a:ea typeface="等线 Light" panose="02010600030101010101" charset="-122"/>
              </a:rPr>
              <a:t>ZST15/20</a:t>
            </a:r>
          </a:p>
        </p:txBody>
      </p:sp>
      <p:graphicFrame>
        <p:nvGraphicFramePr>
          <p:cNvPr id="8" name="表格 7"/>
          <p:cNvGraphicFramePr/>
          <p:nvPr>
            <p:custDataLst>
              <p:tags r:id="rId4"/>
            </p:custDataLst>
          </p:nvPr>
        </p:nvGraphicFramePr>
        <p:xfrm>
          <a:off x="466725" y="5730240"/>
          <a:ext cx="5791200" cy="2820670"/>
        </p:xfrm>
        <a:graphic>
          <a:graphicData uri="http://schemas.openxmlformats.org/drawingml/2006/table">
            <a:tbl>
              <a:tblPr firstRow="1" bandRow="1">
                <a:tableStyleId>{5C22544A-7EE6-4342-B048-85BDC9FD1C3A}</a:tableStyleId>
              </a:tblPr>
              <a:tblGrid>
                <a:gridCol w="968375"/>
                <a:gridCol w="2406650"/>
                <a:gridCol w="1102995"/>
                <a:gridCol w="1313180"/>
              </a:tblGrid>
              <a:tr h="523875">
                <a:tc>
                  <a:txBody>
                    <a:bodyPr/>
                    <a:lstStyle/>
                    <a:p>
                      <a:pPr indent="0" algn="ctr">
                        <a:buNone/>
                      </a:pPr>
                      <a:r>
                        <a:rPr lang="zh-CN" altLang="zh-CN" sz="1200" b="0" kern="1500">
                          <a:solidFill>
                            <a:schemeClr val="tx1"/>
                          </a:solidFill>
                          <a:uFillTx/>
                          <a:latin typeface="Arial" panose="020B0604020202020204" pitchFamily="34" charset="0"/>
                          <a:ea typeface="等线 Light" panose="02010600030101010101" charset="-122"/>
                          <a:cs typeface="Arial" panose="020B0604020202020204" pitchFamily="34" charset="0"/>
                        </a:rPr>
                        <a:t>Process Connection</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zh-CN" altLang="zh-CN" sz="1200" b="0" kern="1500">
                          <a:solidFill>
                            <a:schemeClr val="tx1"/>
                          </a:solidFill>
                          <a:uFillTx/>
                          <a:latin typeface="Arial" panose="020B0604020202020204" pitchFamily="34" charset="0"/>
                          <a:ea typeface="等线 Light" panose="02010600030101010101" charset="-122"/>
                          <a:cs typeface="Arial" panose="020B0604020202020204" pitchFamily="34" charset="0"/>
                        </a:rPr>
                        <a:t>Diagram</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zh-CN" altLang="zh-CN" sz="1200" b="0" kern="1500">
                          <a:solidFill>
                            <a:schemeClr val="tx1"/>
                          </a:solidFill>
                          <a:uFillTx/>
                          <a:latin typeface="Arial" panose="020B0604020202020204" pitchFamily="34" charset="0"/>
                          <a:ea typeface="等线 Light" panose="02010600030101010101" charset="-122"/>
                          <a:cs typeface="Arial" panose="020B0604020202020204" pitchFamily="34" charset="0"/>
                        </a:rPr>
                        <a:t>Protection Tue</a:t>
                      </a:r>
                    </a:p>
                    <a:p>
                      <a:pPr algn="ctr">
                        <a:buClrTx/>
                        <a:buSzTx/>
                        <a:buFontTx/>
                        <a:buNone/>
                      </a:pPr>
                      <a:r>
                        <a:rPr lang="zh-CN" altLang="zh-CN" sz="1200" b="0" kern="1500">
                          <a:solidFill>
                            <a:schemeClr val="tx1"/>
                          </a:solidFill>
                          <a:uFillTx/>
                          <a:latin typeface="Arial" panose="020B0604020202020204" pitchFamily="34" charset="0"/>
                          <a:ea typeface="等线 Light" panose="02010600030101010101" charset="-122"/>
                          <a:cs typeface="Arial" panose="020B0604020202020204" pitchFamily="34" charset="0"/>
                        </a:rPr>
                        <a:t>ID( mm)</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None/>
                      </a:pPr>
                      <a:r>
                        <a:rPr lang="zh-CN" altLang="zh-CN" sz="1200" b="0" kern="1500">
                          <a:solidFill>
                            <a:schemeClr val="tx1"/>
                          </a:solidFill>
                          <a:uFillTx/>
                          <a:latin typeface="Arial" panose="020B0604020202020204" pitchFamily="34" charset="0"/>
                          <a:ea typeface="等线 Light" panose="02010600030101010101" charset="-122"/>
                          <a:cs typeface="Arial" panose="020B0604020202020204" pitchFamily="34" charset="0"/>
                        </a:rPr>
                        <a:t>Working Pressure</a:t>
                      </a:r>
                    </a:p>
                    <a:p>
                      <a:pPr algn="ctr">
                        <a:buClrTx/>
                        <a:buSzTx/>
                        <a:buNone/>
                      </a:pPr>
                      <a:r>
                        <a:rPr lang="zh-CN" altLang="zh-CN" sz="1200" b="0" kern="1500">
                          <a:solidFill>
                            <a:schemeClr val="tx1"/>
                          </a:solidFill>
                          <a:uFillTx/>
                          <a:latin typeface="Arial" panose="020B0604020202020204" pitchFamily="34" charset="0"/>
                          <a:ea typeface="等线 Light" panose="02010600030101010101" charset="-122"/>
                          <a:cs typeface="Arial" panose="020B0604020202020204" pitchFamily="34" charset="0"/>
                        </a:rPr>
                        <a:t>（Mpa)</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059180">
                <a:tc>
                  <a:txBody>
                    <a:bodyPr/>
                    <a:lstStyle/>
                    <a:p>
                      <a:pPr indent="0" algn="ctr">
                        <a:buNone/>
                      </a:pPr>
                      <a:r>
                        <a:rPr lang="zh-CN" altLang="zh-CN" sz="1200" kern="1500">
                          <a:solidFill>
                            <a:schemeClr val="tx1"/>
                          </a:solidFill>
                          <a:uFillTx/>
                          <a:latin typeface="Arial" panose="020B0604020202020204" pitchFamily="34" charset="0"/>
                          <a:ea typeface="等线 Light" panose="02010600030101010101" charset="-122"/>
                          <a:cs typeface="Arial" panose="020B0604020202020204" pitchFamily="34" charset="0"/>
                        </a:rPr>
                        <a:t>Fixed Thread</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endParaRPr lang="en-US" altLang="en-US" sz="1200" b="0">
                        <a:solidFill>
                          <a:srgbClr val="000000"/>
                        </a:solidFill>
                        <a:latin typeface="等线" panose="0201060003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等线" panose="02010600030101010101" charset="-122"/>
                        </a:rPr>
                        <a:t>11</a:t>
                      </a:r>
                      <a:endParaRPr lang="en-US" altLang="en-US" sz="1200" b="0">
                        <a:solidFill>
                          <a:srgbClr val="000000"/>
                        </a:solidFill>
                        <a:latin typeface="等线" panose="0201060003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等线" panose="02010600030101010101" charset="-122"/>
                        </a:rPr>
                        <a:t>10</a:t>
                      </a:r>
                      <a:endParaRPr lang="en-US" altLang="en-US" sz="1200" b="0">
                        <a:solidFill>
                          <a:srgbClr val="000000"/>
                        </a:solidFill>
                        <a:latin typeface="等线" panose="0201060003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237615">
                <a:tc>
                  <a:txBody>
                    <a:bodyPr/>
                    <a:lstStyle/>
                    <a:p>
                      <a:pPr indent="0" algn="ctr">
                        <a:buNone/>
                      </a:pPr>
                      <a:r>
                        <a:rPr lang="zh-CN" altLang="zh-CN" sz="1200" kern="1500">
                          <a:solidFill>
                            <a:schemeClr val="tx1"/>
                          </a:solidFill>
                          <a:uFillTx/>
                          <a:latin typeface="Arial" panose="020B0604020202020204" pitchFamily="34" charset="0"/>
                          <a:ea typeface="等线 Light" panose="02010600030101010101" charset="-122"/>
                          <a:cs typeface="Arial" panose="020B0604020202020204" pitchFamily="34" charset="0"/>
                        </a:rPr>
                        <a:t>Fixed Flange</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endParaRPr lang="en-US" altLang="en-US" sz="1200" b="0">
                        <a:solidFill>
                          <a:srgbClr val="000000"/>
                        </a:solidFill>
                        <a:latin typeface="等线" panose="0201060003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等线" panose="02010600030101010101" charset="-122"/>
                        </a:rPr>
                        <a:t>11</a:t>
                      </a:r>
                      <a:endParaRPr lang="en-US" altLang="en-US" sz="1200" b="0">
                        <a:solidFill>
                          <a:srgbClr val="000000"/>
                        </a:solidFill>
                        <a:latin typeface="等线" panose="0201060003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等线" panose="02010600030101010101" charset="-122"/>
                        </a:rPr>
                        <a:t>2.5</a:t>
                      </a:r>
                      <a:endParaRPr lang="en-US" altLang="en-US" sz="1200" b="0">
                        <a:solidFill>
                          <a:srgbClr val="000000"/>
                        </a:solidFill>
                        <a:latin typeface="等线" panose="02010600030101010101"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9" name="图片 8"/>
          <p:cNvPicPr/>
          <p:nvPr/>
        </p:nvPicPr>
        <p:blipFill>
          <a:blip r:embed="rId8" cstate="print"/>
          <a:stretch>
            <a:fillRect/>
          </a:stretch>
        </p:blipFill>
        <p:spPr>
          <a:xfrm>
            <a:off x="1619250" y="6297295"/>
            <a:ext cx="2124075" cy="952500"/>
          </a:xfrm>
          <a:prstGeom prst="rect">
            <a:avLst/>
          </a:prstGeom>
          <a:noFill/>
          <a:ln w="9525">
            <a:noFill/>
          </a:ln>
        </p:spPr>
      </p:pic>
      <p:pic>
        <p:nvPicPr>
          <p:cNvPr id="10" name="图片 9"/>
          <p:cNvPicPr/>
          <p:nvPr/>
        </p:nvPicPr>
        <p:blipFill>
          <a:blip r:embed="rId9" cstate="print"/>
          <a:stretch>
            <a:fillRect/>
          </a:stretch>
        </p:blipFill>
        <p:spPr>
          <a:xfrm>
            <a:off x="1552575" y="7388860"/>
            <a:ext cx="2133600" cy="1085850"/>
          </a:xfrm>
          <a:prstGeom prst="rect">
            <a:avLst/>
          </a:prstGeom>
          <a:noFill/>
          <a:ln w="9525">
            <a:noFill/>
          </a:ln>
        </p:spPr>
      </p:pic>
      <p:sp>
        <p:nvSpPr>
          <p:cNvPr id="11" name="文本框 10"/>
          <p:cNvSpPr txBox="1"/>
          <p:nvPr/>
        </p:nvSpPr>
        <p:spPr>
          <a:xfrm>
            <a:off x="2705735" y="635"/>
            <a:ext cx="4436745" cy="645160"/>
          </a:xfrm>
          <a:prstGeom prst="rect">
            <a:avLst/>
          </a:prstGeom>
          <a:noFill/>
        </p:spPr>
        <p:txBody>
          <a:bodyPr wrap="square" rtlCol="0">
            <a:spAutoFit/>
          </a:bodyPr>
          <a:lstStyle/>
          <a:p>
            <a:pPr algn="l"/>
            <a:r>
              <a:rPr lang="en-US" altLang="zh-CN" b="1">
                <a:solidFill>
                  <a:schemeClr val="bg1"/>
                </a:solidFill>
                <a:latin typeface="等线" panose="02010600030101010101" charset="-122"/>
                <a:ea typeface="等线" panose="02010600030101010101" charset="-122"/>
                <a:sym typeface="+mn-ea"/>
              </a:rPr>
              <a:t>Industrial Explosion-proof </a:t>
            </a:r>
            <a:endParaRPr lang="en-US" altLang="zh-CN" b="1">
              <a:solidFill>
                <a:schemeClr val="bg1"/>
              </a:solidFill>
              <a:latin typeface="等线" panose="02010600030101010101" charset="-122"/>
              <a:ea typeface="等线" panose="02010600030101010101" charset="-122"/>
            </a:endParaRPr>
          </a:p>
          <a:p>
            <a:pPr algn="l"/>
            <a:r>
              <a:rPr lang="en-US" altLang="zh-CN" b="1">
                <a:solidFill>
                  <a:schemeClr val="bg1"/>
                </a:solidFill>
                <a:latin typeface="等线" panose="02010600030101010101" charset="-122"/>
                <a:ea typeface="等线" panose="02010600030101010101" charset="-122"/>
                <a:sym typeface="+mn-ea"/>
              </a:rPr>
              <a:t>Thermocouple ZST15/20  ZST15/10</a:t>
            </a: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312420" y="854075"/>
            <a:ext cx="4032885" cy="1302385"/>
          </a:xfrm>
        </p:spPr>
        <p:txBody>
          <a:bodyPr>
            <a:normAutofit fontScale="90000"/>
          </a:bodyPr>
          <a:lstStyle/>
          <a:p>
            <a:pPr algn="l"/>
            <a:r>
              <a:rPr lang="zh-CN" altLang="zh-CN" sz="1200" kern="1500" spc="0">
                <a:solidFill>
                  <a:schemeClr val="tx1"/>
                </a:solidFill>
                <a:ea typeface="等线 Light" panose="02010600030101010101" charset="-122"/>
                <a:cs typeface="Arial" panose="020B0604020202020204" pitchFamily="34" charset="0"/>
              </a:rPr>
              <a:t>Ordering </a:t>
            </a:r>
            <a:r>
              <a:rPr lang="en-US" altLang="zh-CN" sz="1200" kern="1500" spc="0">
                <a:solidFill>
                  <a:schemeClr val="tx1"/>
                </a:solidFill>
                <a:ea typeface="等线 Light" panose="02010600030101010101" charset="-122"/>
                <a:cs typeface="Arial" panose="020B0604020202020204" pitchFamily="34" charset="0"/>
              </a:rPr>
              <a:t>Guide</a:t>
            </a:r>
            <a:r>
              <a:rPr lang="zh-CN" altLang="zh-CN" sz="1200" kern="1500" spc="0">
                <a:solidFill>
                  <a:schemeClr val="tx1"/>
                </a:solidFill>
                <a:ea typeface="等线 Light" panose="02010600030101010101" charset="-122"/>
                <a:cs typeface="Arial" panose="020B0604020202020204" pitchFamily="34" charset="0"/>
              </a:rPr>
              <a:t>: </a:t>
            </a:r>
            <a:r>
              <a:rPr lang="zh-CN" altLang="zh-CN" sz="1200" b="0" kern="1500" spc="0">
                <a:solidFill>
                  <a:schemeClr val="tx1"/>
                </a:solidFill>
                <a:ea typeface="等线 Light" panose="02010600030101010101" charset="-122"/>
                <a:cs typeface="Arial" panose="020B0604020202020204" pitchFamily="34" charset="0"/>
              </a:rPr>
              <a:t>explosion-proof thermocouple for process control, with NEPSI explosion-proof certificate</a:t>
            </a:r>
            <a:br>
              <a:rPr lang="zh-CN" altLang="zh-CN" sz="1200" b="0" kern="1500" spc="0">
                <a:solidFill>
                  <a:schemeClr val="tx1"/>
                </a:solidFill>
                <a:ea typeface="等线 Light" panose="02010600030101010101" charset="-122"/>
                <a:cs typeface="Arial" panose="020B0604020202020204" pitchFamily="34" charset="0"/>
              </a:rPr>
            </a:br>
            <a:r>
              <a:rPr lang="zh-CN" altLang="zh-CN" sz="1200" b="0" kern="1500" spc="0">
                <a:solidFill>
                  <a:schemeClr val="tx1"/>
                </a:solidFill>
                <a:ea typeface="等线 Light" panose="02010600030101010101" charset="-122"/>
                <a:cs typeface="Arial" panose="020B0604020202020204" pitchFamily="34" charset="0"/>
              </a:rPr>
              <a:t>Ex ia IIC T1 ... T6 </a:t>
            </a:r>
            <a:br>
              <a:rPr lang="zh-CN" altLang="zh-CN" sz="1200" b="0" kern="1500" spc="0">
                <a:solidFill>
                  <a:schemeClr val="tx1"/>
                </a:solidFill>
                <a:ea typeface="等线 Light" panose="02010600030101010101" charset="-122"/>
                <a:cs typeface="Arial" panose="020B0604020202020204" pitchFamily="34" charset="0"/>
              </a:rPr>
            </a:br>
            <a:r>
              <a:rPr lang="zh-CN" altLang="zh-CN" sz="1200" b="0" kern="1500" spc="0">
                <a:solidFill>
                  <a:schemeClr val="tx1"/>
                </a:solidFill>
                <a:ea typeface="等线 Light" panose="02010600030101010101" charset="-122"/>
                <a:cs typeface="Arial" panose="020B0604020202020204" pitchFamily="34" charset="0"/>
              </a:rPr>
              <a:t>Ex d 1IC T1 ...T6</a:t>
            </a:r>
            <a:br>
              <a:rPr lang="zh-CN" altLang="zh-CN" sz="1200" b="0" kern="1500" spc="0">
                <a:solidFill>
                  <a:schemeClr val="tx1"/>
                </a:solidFill>
                <a:ea typeface="等线 Light" panose="02010600030101010101" charset="-122"/>
                <a:cs typeface="Arial" panose="020B0604020202020204" pitchFamily="34" charset="0"/>
              </a:rPr>
            </a:br>
            <a:r>
              <a:rPr lang="zh-CN" altLang="zh-CN" sz="1200" kern="1500" spc="0">
                <a:solidFill>
                  <a:schemeClr val="tx1"/>
                </a:solidFill>
                <a:ea typeface="等线 Light" panose="02010600030101010101" charset="-122"/>
                <a:cs typeface="Arial" panose="020B0604020202020204" pitchFamily="34" charset="0"/>
              </a:rPr>
              <a:t/>
            </a:r>
            <a:br>
              <a:rPr lang="zh-CN" altLang="zh-CN" sz="1200" kern="1500" spc="0">
                <a:solidFill>
                  <a:schemeClr val="tx1"/>
                </a:solidFill>
                <a:ea typeface="等线 Light" panose="02010600030101010101" charset="-122"/>
                <a:cs typeface="Arial" panose="020B0604020202020204" pitchFamily="34" charset="0"/>
              </a:rPr>
            </a:br>
            <a:r>
              <a:rPr lang="zh-CN" altLang="zh-CN" sz="1200" kern="1500" spc="0">
                <a:solidFill>
                  <a:schemeClr val="tx1"/>
                </a:solidFill>
                <a:ea typeface="等线 Light" panose="02010600030101010101" charset="-122"/>
                <a:cs typeface="Arial" panose="020B0604020202020204" pitchFamily="34" charset="0"/>
              </a:rPr>
              <a:t>ZST15/10  </a:t>
            </a:r>
            <a:r>
              <a:rPr lang="zh-CN" altLang="zh-CN" sz="1200" b="0" kern="1500" spc="0">
                <a:solidFill>
                  <a:schemeClr val="tx1"/>
                </a:solidFill>
                <a:ea typeface="等线 Light" panose="02010600030101010101" charset="-122"/>
                <a:cs typeface="Arial" panose="020B0604020202020204" pitchFamily="34" charset="0"/>
              </a:rPr>
              <a:t>Screw-in thermocouple Intrinsically safe explosion-proof Ex i &amp; explosion-proof Ex d</a:t>
            </a:r>
          </a:p>
        </p:txBody>
      </p:sp>
      <p:cxnSp>
        <p:nvCxnSpPr>
          <p:cNvPr id="7" name="直接连接符 6"/>
          <p:cNvCxnSpPr/>
          <p:nvPr/>
        </p:nvCxnSpPr>
        <p:spPr>
          <a:xfrm flipV="1">
            <a:off x="1990725" y="2267585"/>
            <a:ext cx="657225" cy="9525"/>
          </a:xfrm>
          <a:prstGeom prst="line">
            <a:avLst/>
          </a:prstGeom>
          <a:ln>
            <a:no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4495800" y="1497330"/>
            <a:ext cx="1802130" cy="681990"/>
            <a:chOff x="8230" y="2843"/>
            <a:chExt cx="2315" cy="997"/>
          </a:xfrm>
        </p:grpSpPr>
        <p:sp>
          <p:nvSpPr>
            <p:cNvPr id="12" name="任意多边形 11"/>
            <p:cNvSpPr/>
            <p:nvPr/>
          </p:nvSpPr>
          <p:spPr>
            <a:xfrm>
              <a:off x="8229" y="2842"/>
              <a:ext cx="2315" cy="997"/>
            </a:xfrm>
            <a:custGeom>
              <a:avLst/>
              <a:gdLst/>
              <a:ahLst/>
              <a:cxnLst/>
              <a:rect l="0" t="0" r="0" b="0"/>
              <a:pathLst>
                <a:path w="2315" h="997">
                  <a:moveTo>
                    <a:pt x="24" y="268"/>
                  </a:moveTo>
                  <a:lnTo>
                    <a:pt x="24" y="258"/>
                  </a:lnTo>
                  <a:lnTo>
                    <a:pt x="0" y="258"/>
                  </a:lnTo>
                  <a:lnTo>
                    <a:pt x="0" y="268"/>
                  </a:lnTo>
                  <a:lnTo>
                    <a:pt x="24" y="268"/>
                  </a:lnTo>
                  <a:close/>
                  <a:moveTo>
                    <a:pt x="969" y="159"/>
                  </a:moveTo>
                  <a:lnTo>
                    <a:pt x="969" y="157"/>
                  </a:lnTo>
                  <a:lnTo>
                    <a:pt x="969" y="157"/>
                  </a:lnTo>
                  <a:lnTo>
                    <a:pt x="969" y="158"/>
                  </a:lnTo>
                  <a:lnTo>
                    <a:pt x="969" y="159"/>
                  </a:lnTo>
                  <a:close/>
                  <a:moveTo>
                    <a:pt x="969" y="157"/>
                  </a:moveTo>
                  <a:lnTo>
                    <a:pt x="969" y="156"/>
                  </a:lnTo>
                  <a:lnTo>
                    <a:pt x="968" y="156"/>
                  </a:lnTo>
                  <a:lnTo>
                    <a:pt x="969" y="157"/>
                  </a:lnTo>
                  <a:lnTo>
                    <a:pt x="969" y="157"/>
                  </a:lnTo>
                  <a:close/>
                  <a:moveTo>
                    <a:pt x="969" y="160"/>
                  </a:moveTo>
                  <a:lnTo>
                    <a:pt x="969" y="159"/>
                  </a:lnTo>
                  <a:lnTo>
                    <a:pt x="969" y="159"/>
                  </a:lnTo>
                  <a:lnTo>
                    <a:pt x="969" y="160"/>
                  </a:lnTo>
                  <a:lnTo>
                    <a:pt x="969" y="160"/>
                  </a:lnTo>
                  <a:close/>
                  <a:moveTo>
                    <a:pt x="969" y="160"/>
                  </a:moveTo>
                  <a:lnTo>
                    <a:pt x="969" y="158"/>
                  </a:lnTo>
                  <a:lnTo>
                    <a:pt x="969" y="157"/>
                  </a:lnTo>
                  <a:lnTo>
                    <a:pt x="969" y="156"/>
                  </a:lnTo>
                  <a:lnTo>
                    <a:pt x="969" y="158"/>
                  </a:lnTo>
                  <a:lnTo>
                    <a:pt x="969" y="157"/>
                  </a:lnTo>
                  <a:lnTo>
                    <a:pt x="969" y="159"/>
                  </a:lnTo>
                  <a:lnTo>
                    <a:pt x="969" y="159"/>
                  </a:lnTo>
                  <a:lnTo>
                    <a:pt x="969" y="160"/>
                  </a:lnTo>
                  <a:lnTo>
                    <a:pt x="969" y="160"/>
                  </a:lnTo>
                  <a:lnTo>
                    <a:pt x="969" y="161"/>
                  </a:lnTo>
                  <a:lnTo>
                    <a:pt x="969" y="160"/>
                  </a:lnTo>
                  <a:close/>
                  <a:moveTo>
                    <a:pt x="1502" y="130"/>
                  </a:moveTo>
                  <a:lnTo>
                    <a:pt x="1502" y="129"/>
                  </a:lnTo>
                  <a:lnTo>
                    <a:pt x="1491" y="130"/>
                  </a:lnTo>
                  <a:lnTo>
                    <a:pt x="1502" y="130"/>
                  </a:lnTo>
                  <a:close/>
                  <a:moveTo>
                    <a:pt x="1632" y="126"/>
                  </a:moveTo>
                  <a:lnTo>
                    <a:pt x="1632" y="103"/>
                  </a:lnTo>
                  <a:lnTo>
                    <a:pt x="1632" y="102"/>
                  </a:lnTo>
                  <a:lnTo>
                    <a:pt x="1510" y="103"/>
                  </a:lnTo>
                  <a:lnTo>
                    <a:pt x="1505" y="103"/>
                  </a:lnTo>
                  <a:lnTo>
                    <a:pt x="1505" y="127"/>
                  </a:lnTo>
                  <a:lnTo>
                    <a:pt x="1505" y="127"/>
                  </a:lnTo>
                  <a:lnTo>
                    <a:pt x="1632" y="126"/>
                  </a:lnTo>
                  <a:close/>
                  <a:moveTo>
                    <a:pt x="1642" y="347"/>
                  </a:moveTo>
                  <a:lnTo>
                    <a:pt x="1642" y="323"/>
                  </a:lnTo>
                  <a:lnTo>
                    <a:pt x="1506" y="324"/>
                  </a:lnTo>
                  <a:lnTo>
                    <a:pt x="1506" y="336"/>
                  </a:lnTo>
                  <a:lnTo>
                    <a:pt x="1506" y="348"/>
                  </a:lnTo>
                  <a:lnTo>
                    <a:pt x="1642" y="347"/>
                  </a:lnTo>
                  <a:close/>
                  <a:moveTo>
                    <a:pt x="1732" y="716"/>
                  </a:moveTo>
                  <a:lnTo>
                    <a:pt x="1731" y="715"/>
                  </a:lnTo>
                  <a:lnTo>
                    <a:pt x="1731" y="716"/>
                  </a:lnTo>
                  <a:lnTo>
                    <a:pt x="1732" y="716"/>
                  </a:lnTo>
                  <a:close/>
                  <a:moveTo>
                    <a:pt x="1917" y="722"/>
                  </a:moveTo>
                  <a:lnTo>
                    <a:pt x="1916" y="722"/>
                  </a:lnTo>
                  <a:lnTo>
                    <a:pt x="1917" y="722"/>
                  </a:lnTo>
                  <a:lnTo>
                    <a:pt x="1917" y="722"/>
                  </a:lnTo>
                  <a:close/>
                  <a:moveTo>
                    <a:pt x="1928" y="716"/>
                  </a:moveTo>
                  <a:lnTo>
                    <a:pt x="1917" y="722"/>
                  </a:lnTo>
                  <a:lnTo>
                    <a:pt x="1922" y="720"/>
                  </a:lnTo>
                  <a:lnTo>
                    <a:pt x="1928" y="716"/>
                  </a:lnTo>
                  <a:close/>
                  <a:moveTo>
                    <a:pt x="2314" y="227"/>
                  </a:moveTo>
                  <a:lnTo>
                    <a:pt x="2314" y="218"/>
                  </a:lnTo>
                  <a:lnTo>
                    <a:pt x="2134" y="218"/>
                  </a:lnTo>
                  <a:lnTo>
                    <a:pt x="2134" y="213"/>
                  </a:lnTo>
                  <a:lnTo>
                    <a:pt x="2132" y="209"/>
                  </a:lnTo>
                  <a:lnTo>
                    <a:pt x="2130" y="205"/>
                  </a:lnTo>
                  <a:lnTo>
                    <a:pt x="2130" y="204"/>
                  </a:lnTo>
                  <a:lnTo>
                    <a:pt x="2129" y="203"/>
                  </a:lnTo>
                  <a:lnTo>
                    <a:pt x="2128" y="200"/>
                  </a:lnTo>
                  <a:lnTo>
                    <a:pt x="2114" y="195"/>
                  </a:lnTo>
                  <a:lnTo>
                    <a:pt x="2114" y="192"/>
                  </a:lnTo>
                  <a:lnTo>
                    <a:pt x="2113" y="181"/>
                  </a:lnTo>
                  <a:lnTo>
                    <a:pt x="2111" y="165"/>
                  </a:lnTo>
                  <a:lnTo>
                    <a:pt x="2110" y="156"/>
                  </a:lnTo>
                  <a:lnTo>
                    <a:pt x="2110" y="228"/>
                  </a:lnTo>
                  <a:lnTo>
                    <a:pt x="2110" y="230"/>
                  </a:lnTo>
                  <a:lnTo>
                    <a:pt x="2089" y="233"/>
                  </a:lnTo>
                  <a:lnTo>
                    <a:pt x="2087" y="252"/>
                  </a:lnTo>
                  <a:lnTo>
                    <a:pt x="2086" y="266"/>
                  </a:lnTo>
                  <a:lnTo>
                    <a:pt x="2085" y="284"/>
                  </a:lnTo>
                  <a:lnTo>
                    <a:pt x="2083" y="305"/>
                  </a:lnTo>
                  <a:lnTo>
                    <a:pt x="2080" y="328"/>
                  </a:lnTo>
                  <a:lnTo>
                    <a:pt x="2077" y="352"/>
                  </a:lnTo>
                  <a:lnTo>
                    <a:pt x="2075" y="363"/>
                  </a:lnTo>
                  <a:lnTo>
                    <a:pt x="2073" y="374"/>
                  </a:lnTo>
                  <a:lnTo>
                    <a:pt x="2071" y="384"/>
                  </a:lnTo>
                  <a:lnTo>
                    <a:pt x="2069" y="394"/>
                  </a:lnTo>
                  <a:lnTo>
                    <a:pt x="2066" y="406"/>
                  </a:lnTo>
                  <a:lnTo>
                    <a:pt x="2063" y="416"/>
                  </a:lnTo>
                  <a:lnTo>
                    <a:pt x="2060" y="420"/>
                  </a:lnTo>
                  <a:lnTo>
                    <a:pt x="2058" y="422"/>
                  </a:lnTo>
                  <a:lnTo>
                    <a:pt x="2055" y="425"/>
                  </a:lnTo>
                  <a:lnTo>
                    <a:pt x="2049" y="427"/>
                  </a:lnTo>
                  <a:lnTo>
                    <a:pt x="2042" y="428"/>
                  </a:lnTo>
                  <a:lnTo>
                    <a:pt x="2053" y="385"/>
                  </a:lnTo>
                  <a:lnTo>
                    <a:pt x="2064" y="328"/>
                  </a:lnTo>
                  <a:lnTo>
                    <a:pt x="2070" y="275"/>
                  </a:lnTo>
                  <a:lnTo>
                    <a:pt x="2071" y="228"/>
                  </a:lnTo>
                  <a:lnTo>
                    <a:pt x="2110" y="228"/>
                  </a:lnTo>
                  <a:lnTo>
                    <a:pt x="2110" y="156"/>
                  </a:lnTo>
                  <a:lnTo>
                    <a:pt x="2109" y="150"/>
                  </a:lnTo>
                  <a:lnTo>
                    <a:pt x="2109" y="219"/>
                  </a:lnTo>
                  <a:lnTo>
                    <a:pt x="2071" y="219"/>
                  </a:lnTo>
                  <a:lnTo>
                    <a:pt x="2066" y="137"/>
                  </a:lnTo>
                  <a:lnTo>
                    <a:pt x="2054" y="69"/>
                  </a:lnTo>
                  <a:lnTo>
                    <a:pt x="2047" y="44"/>
                  </a:lnTo>
                  <a:lnTo>
                    <a:pt x="2047" y="228"/>
                  </a:lnTo>
                  <a:lnTo>
                    <a:pt x="2046" y="273"/>
                  </a:lnTo>
                  <a:lnTo>
                    <a:pt x="2040" y="325"/>
                  </a:lnTo>
                  <a:lnTo>
                    <a:pt x="2030" y="380"/>
                  </a:lnTo>
                  <a:lnTo>
                    <a:pt x="2014" y="437"/>
                  </a:lnTo>
                  <a:lnTo>
                    <a:pt x="2014" y="437"/>
                  </a:lnTo>
                  <a:lnTo>
                    <a:pt x="2014" y="438"/>
                  </a:lnTo>
                  <a:lnTo>
                    <a:pt x="2012" y="445"/>
                  </a:lnTo>
                  <a:lnTo>
                    <a:pt x="2010" y="452"/>
                  </a:lnTo>
                  <a:lnTo>
                    <a:pt x="2004" y="463"/>
                  </a:lnTo>
                  <a:lnTo>
                    <a:pt x="2002" y="467"/>
                  </a:lnTo>
                  <a:lnTo>
                    <a:pt x="2000" y="470"/>
                  </a:lnTo>
                  <a:lnTo>
                    <a:pt x="1999" y="471"/>
                  </a:lnTo>
                  <a:lnTo>
                    <a:pt x="1999" y="474"/>
                  </a:lnTo>
                  <a:lnTo>
                    <a:pt x="1998" y="472"/>
                  </a:lnTo>
                  <a:lnTo>
                    <a:pt x="1999" y="474"/>
                  </a:lnTo>
                  <a:lnTo>
                    <a:pt x="1999" y="474"/>
                  </a:lnTo>
                  <a:lnTo>
                    <a:pt x="1999" y="471"/>
                  </a:lnTo>
                  <a:lnTo>
                    <a:pt x="1999" y="472"/>
                  </a:lnTo>
                  <a:lnTo>
                    <a:pt x="1933" y="472"/>
                  </a:lnTo>
                  <a:lnTo>
                    <a:pt x="1933" y="472"/>
                  </a:lnTo>
                  <a:lnTo>
                    <a:pt x="1933" y="472"/>
                  </a:lnTo>
                  <a:lnTo>
                    <a:pt x="1933" y="472"/>
                  </a:lnTo>
                  <a:lnTo>
                    <a:pt x="1933" y="472"/>
                  </a:lnTo>
                  <a:lnTo>
                    <a:pt x="1930" y="471"/>
                  </a:lnTo>
                  <a:lnTo>
                    <a:pt x="1929" y="470"/>
                  </a:lnTo>
                  <a:lnTo>
                    <a:pt x="1927" y="469"/>
                  </a:lnTo>
                  <a:lnTo>
                    <a:pt x="1925" y="465"/>
                  </a:lnTo>
                  <a:lnTo>
                    <a:pt x="1915" y="470"/>
                  </a:lnTo>
                  <a:lnTo>
                    <a:pt x="1915" y="696"/>
                  </a:lnTo>
                  <a:lnTo>
                    <a:pt x="1912" y="698"/>
                  </a:lnTo>
                  <a:lnTo>
                    <a:pt x="1912" y="702"/>
                  </a:lnTo>
                  <a:lnTo>
                    <a:pt x="1912" y="700"/>
                  </a:lnTo>
                  <a:lnTo>
                    <a:pt x="1912" y="698"/>
                  </a:lnTo>
                  <a:lnTo>
                    <a:pt x="1911" y="698"/>
                  </a:lnTo>
                  <a:lnTo>
                    <a:pt x="1912" y="698"/>
                  </a:lnTo>
                  <a:lnTo>
                    <a:pt x="1912" y="698"/>
                  </a:lnTo>
                  <a:lnTo>
                    <a:pt x="1915" y="696"/>
                  </a:lnTo>
                  <a:lnTo>
                    <a:pt x="1915" y="470"/>
                  </a:lnTo>
                  <a:lnTo>
                    <a:pt x="1911" y="472"/>
                  </a:lnTo>
                  <a:lnTo>
                    <a:pt x="1911" y="712"/>
                  </a:lnTo>
                  <a:lnTo>
                    <a:pt x="1910" y="712"/>
                  </a:lnTo>
                  <a:lnTo>
                    <a:pt x="1910" y="702"/>
                  </a:lnTo>
                  <a:lnTo>
                    <a:pt x="1911" y="712"/>
                  </a:lnTo>
                  <a:lnTo>
                    <a:pt x="1911" y="472"/>
                  </a:lnTo>
                  <a:lnTo>
                    <a:pt x="1903" y="475"/>
                  </a:lnTo>
                  <a:lnTo>
                    <a:pt x="1907" y="484"/>
                  </a:lnTo>
                  <a:lnTo>
                    <a:pt x="1907" y="484"/>
                  </a:lnTo>
                  <a:lnTo>
                    <a:pt x="1907" y="700"/>
                  </a:lnTo>
                  <a:lnTo>
                    <a:pt x="1907" y="700"/>
                  </a:lnTo>
                  <a:lnTo>
                    <a:pt x="1901" y="700"/>
                  </a:lnTo>
                  <a:lnTo>
                    <a:pt x="1900" y="700"/>
                  </a:lnTo>
                  <a:lnTo>
                    <a:pt x="1900" y="700"/>
                  </a:lnTo>
                  <a:lnTo>
                    <a:pt x="1901" y="700"/>
                  </a:lnTo>
                  <a:lnTo>
                    <a:pt x="1906" y="700"/>
                  </a:lnTo>
                  <a:lnTo>
                    <a:pt x="1907" y="700"/>
                  </a:lnTo>
                  <a:lnTo>
                    <a:pt x="1907" y="484"/>
                  </a:lnTo>
                  <a:lnTo>
                    <a:pt x="1904" y="484"/>
                  </a:lnTo>
                  <a:lnTo>
                    <a:pt x="1904" y="658"/>
                  </a:lnTo>
                  <a:lnTo>
                    <a:pt x="1900" y="658"/>
                  </a:lnTo>
                  <a:lnTo>
                    <a:pt x="1900" y="700"/>
                  </a:lnTo>
                  <a:lnTo>
                    <a:pt x="1900" y="700"/>
                  </a:lnTo>
                  <a:lnTo>
                    <a:pt x="1889" y="700"/>
                  </a:lnTo>
                  <a:lnTo>
                    <a:pt x="1889" y="698"/>
                  </a:lnTo>
                  <a:lnTo>
                    <a:pt x="1889" y="698"/>
                  </a:lnTo>
                  <a:lnTo>
                    <a:pt x="1889" y="700"/>
                  </a:lnTo>
                  <a:lnTo>
                    <a:pt x="1894" y="700"/>
                  </a:lnTo>
                  <a:lnTo>
                    <a:pt x="1900" y="700"/>
                  </a:lnTo>
                  <a:lnTo>
                    <a:pt x="1900" y="658"/>
                  </a:lnTo>
                  <a:lnTo>
                    <a:pt x="1892" y="658"/>
                  </a:lnTo>
                  <a:lnTo>
                    <a:pt x="1892" y="678"/>
                  </a:lnTo>
                  <a:lnTo>
                    <a:pt x="1877" y="678"/>
                  </a:lnTo>
                  <a:lnTo>
                    <a:pt x="1877" y="704"/>
                  </a:lnTo>
                  <a:lnTo>
                    <a:pt x="1877" y="704"/>
                  </a:lnTo>
                  <a:lnTo>
                    <a:pt x="1876" y="702"/>
                  </a:lnTo>
                  <a:lnTo>
                    <a:pt x="1877" y="704"/>
                  </a:lnTo>
                  <a:lnTo>
                    <a:pt x="1877" y="678"/>
                  </a:lnTo>
                  <a:lnTo>
                    <a:pt x="1865" y="678"/>
                  </a:lnTo>
                  <a:lnTo>
                    <a:pt x="1865" y="690"/>
                  </a:lnTo>
                  <a:lnTo>
                    <a:pt x="1865" y="695"/>
                  </a:lnTo>
                  <a:lnTo>
                    <a:pt x="1862" y="696"/>
                  </a:lnTo>
                  <a:lnTo>
                    <a:pt x="1865" y="695"/>
                  </a:lnTo>
                  <a:lnTo>
                    <a:pt x="1865" y="690"/>
                  </a:lnTo>
                  <a:lnTo>
                    <a:pt x="1865" y="678"/>
                  </a:lnTo>
                  <a:lnTo>
                    <a:pt x="1845" y="678"/>
                  </a:lnTo>
                  <a:lnTo>
                    <a:pt x="1845" y="655"/>
                  </a:lnTo>
                  <a:lnTo>
                    <a:pt x="1901" y="655"/>
                  </a:lnTo>
                  <a:lnTo>
                    <a:pt x="1904" y="658"/>
                  </a:lnTo>
                  <a:lnTo>
                    <a:pt x="1904" y="484"/>
                  </a:lnTo>
                  <a:lnTo>
                    <a:pt x="1903" y="484"/>
                  </a:lnTo>
                  <a:lnTo>
                    <a:pt x="1902" y="631"/>
                  </a:lnTo>
                  <a:lnTo>
                    <a:pt x="1845" y="631"/>
                  </a:lnTo>
                  <a:lnTo>
                    <a:pt x="1844" y="342"/>
                  </a:lnTo>
                  <a:lnTo>
                    <a:pt x="1835" y="342"/>
                  </a:lnTo>
                  <a:lnTo>
                    <a:pt x="1835" y="678"/>
                  </a:lnTo>
                  <a:lnTo>
                    <a:pt x="1830" y="678"/>
                  </a:lnTo>
                  <a:lnTo>
                    <a:pt x="1784" y="678"/>
                  </a:lnTo>
                  <a:lnTo>
                    <a:pt x="1784" y="702"/>
                  </a:lnTo>
                  <a:lnTo>
                    <a:pt x="1783" y="704"/>
                  </a:lnTo>
                  <a:lnTo>
                    <a:pt x="1783" y="704"/>
                  </a:lnTo>
                  <a:lnTo>
                    <a:pt x="1780" y="713"/>
                  </a:lnTo>
                  <a:lnTo>
                    <a:pt x="1783" y="704"/>
                  </a:lnTo>
                  <a:lnTo>
                    <a:pt x="1783" y="704"/>
                  </a:lnTo>
                  <a:lnTo>
                    <a:pt x="1784" y="702"/>
                  </a:lnTo>
                  <a:lnTo>
                    <a:pt x="1784" y="678"/>
                  </a:lnTo>
                  <a:lnTo>
                    <a:pt x="1776" y="678"/>
                  </a:lnTo>
                  <a:lnTo>
                    <a:pt x="1776" y="695"/>
                  </a:lnTo>
                  <a:lnTo>
                    <a:pt x="1771" y="699"/>
                  </a:lnTo>
                  <a:lnTo>
                    <a:pt x="1771" y="701"/>
                  </a:lnTo>
                  <a:lnTo>
                    <a:pt x="1760" y="701"/>
                  </a:lnTo>
                  <a:lnTo>
                    <a:pt x="1771" y="701"/>
                  </a:lnTo>
                  <a:lnTo>
                    <a:pt x="1771" y="699"/>
                  </a:lnTo>
                  <a:lnTo>
                    <a:pt x="1766" y="701"/>
                  </a:lnTo>
                  <a:lnTo>
                    <a:pt x="1771" y="699"/>
                  </a:lnTo>
                  <a:lnTo>
                    <a:pt x="1771" y="690"/>
                  </a:lnTo>
                  <a:lnTo>
                    <a:pt x="1771" y="699"/>
                  </a:lnTo>
                  <a:lnTo>
                    <a:pt x="1776" y="695"/>
                  </a:lnTo>
                  <a:lnTo>
                    <a:pt x="1776" y="678"/>
                  </a:lnTo>
                  <a:lnTo>
                    <a:pt x="1768" y="678"/>
                  </a:lnTo>
                  <a:lnTo>
                    <a:pt x="1768" y="673"/>
                  </a:lnTo>
                  <a:lnTo>
                    <a:pt x="1768" y="668"/>
                  </a:lnTo>
                  <a:lnTo>
                    <a:pt x="1756" y="668"/>
                  </a:lnTo>
                  <a:lnTo>
                    <a:pt x="1767" y="664"/>
                  </a:lnTo>
                  <a:lnTo>
                    <a:pt x="1764" y="655"/>
                  </a:lnTo>
                  <a:lnTo>
                    <a:pt x="1835" y="655"/>
                  </a:lnTo>
                  <a:lnTo>
                    <a:pt x="1835" y="678"/>
                  </a:lnTo>
                  <a:lnTo>
                    <a:pt x="1835" y="342"/>
                  </a:lnTo>
                  <a:lnTo>
                    <a:pt x="1834" y="342"/>
                  </a:lnTo>
                  <a:lnTo>
                    <a:pt x="1835" y="631"/>
                  </a:lnTo>
                  <a:lnTo>
                    <a:pt x="1759" y="631"/>
                  </a:lnTo>
                  <a:lnTo>
                    <a:pt x="1759" y="441"/>
                  </a:lnTo>
                  <a:lnTo>
                    <a:pt x="1759" y="430"/>
                  </a:lnTo>
                  <a:lnTo>
                    <a:pt x="1759" y="429"/>
                  </a:lnTo>
                  <a:lnTo>
                    <a:pt x="1704" y="429"/>
                  </a:lnTo>
                  <a:lnTo>
                    <a:pt x="1704" y="430"/>
                  </a:lnTo>
                  <a:lnTo>
                    <a:pt x="1704" y="430"/>
                  </a:lnTo>
                  <a:lnTo>
                    <a:pt x="1704" y="430"/>
                  </a:lnTo>
                  <a:lnTo>
                    <a:pt x="1704" y="430"/>
                  </a:lnTo>
                  <a:lnTo>
                    <a:pt x="1704" y="430"/>
                  </a:lnTo>
                  <a:lnTo>
                    <a:pt x="1704" y="430"/>
                  </a:lnTo>
                  <a:lnTo>
                    <a:pt x="1704" y="430"/>
                  </a:lnTo>
                  <a:lnTo>
                    <a:pt x="1704" y="429"/>
                  </a:lnTo>
                  <a:lnTo>
                    <a:pt x="1702" y="429"/>
                  </a:lnTo>
                  <a:lnTo>
                    <a:pt x="1700" y="428"/>
                  </a:lnTo>
                  <a:lnTo>
                    <a:pt x="1698" y="426"/>
                  </a:lnTo>
                  <a:lnTo>
                    <a:pt x="1695" y="423"/>
                  </a:lnTo>
                  <a:lnTo>
                    <a:pt x="1693" y="421"/>
                  </a:lnTo>
                  <a:lnTo>
                    <a:pt x="1693" y="420"/>
                  </a:lnTo>
                  <a:lnTo>
                    <a:pt x="1693" y="230"/>
                  </a:lnTo>
                  <a:lnTo>
                    <a:pt x="2001" y="229"/>
                  </a:lnTo>
                  <a:lnTo>
                    <a:pt x="2000" y="273"/>
                  </a:lnTo>
                  <a:lnTo>
                    <a:pt x="1995" y="325"/>
                  </a:lnTo>
                  <a:lnTo>
                    <a:pt x="1986" y="379"/>
                  </a:lnTo>
                  <a:lnTo>
                    <a:pt x="1971" y="436"/>
                  </a:lnTo>
                  <a:lnTo>
                    <a:pt x="1995" y="442"/>
                  </a:lnTo>
                  <a:lnTo>
                    <a:pt x="2009" y="384"/>
                  </a:lnTo>
                  <a:lnTo>
                    <a:pt x="2019" y="328"/>
                  </a:lnTo>
                  <a:lnTo>
                    <a:pt x="2024" y="275"/>
                  </a:lnTo>
                  <a:lnTo>
                    <a:pt x="2025" y="228"/>
                  </a:lnTo>
                  <a:lnTo>
                    <a:pt x="2047" y="228"/>
                  </a:lnTo>
                  <a:lnTo>
                    <a:pt x="2047" y="44"/>
                  </a:lnTo>
                  <a:lnTo>
                    <a:pt x="2047" y="43"/>
                  </a:lnTo>
                  <a:lnTo>
                    <a:pt x="2047" y="219"/>
                  </a:lnTo>
                  <a:lnTo>
                    <a:pt x="2025" y="219"/>
                  </a:lnTo>
                  <a:lnTo>
                    <a:pt x="2020" y="138"/>
                  </a:lnTo>
                  <a:lnTo>
                    <a:pt x="2010" y="71"/>
                  </a:lnTo>
                  <a:lnTo>
                    <a:pt x="2001" y="34"/>
                  </a:lnTo>
                  <a:lnTo>
                    <a:pt x="2001" y="219"/>
                  </a:lnTo>
                  <a:lnTo>
                    <a:pt x="1693" y="220"/>
                  </a:lnTo>
                  <a:lnTo>
                    <a:pt x="1693" y="46"/>
                  </a:lnTo>
                  <a:lnTo>
                    <a:pt x="1693" y="45"/>
                  </a:lnTo>
                  <a:lnTo>
                    <a:pt x="1693" y="45"/>
                  </a:lnTo>
                  <a:lnTo>
                    <a:pt x="1693" y="46"/>
                  </a:lnTo>
                  <a:lnTo>
                    <a:pt x="1693" y="46"/>
                  </a:lnTo>
                  <a:lnTo>
                    <a:pt x="1693" y="45"/>
                  </a:lnTo>
                  <a:lnTo>
                    <a:pt x="1693" y="43"/>
                  </a:lnTo>
                  <a:lnTo>
                    <a:pt x="1693" y="45"/>
                  </a:lnTo>
                  <a:lnTo>
                    <a:pt x="1693" y="43"/>
                  </a:lnTo>
                  <a:lnTo>
                    <a:pt x="1694" y="42"/>
                  </a:lnTo>
                  <a:lnTo>
                    <a:pt x="1697" y="37"/>
                  </a:lnTo>
                  <a:lnTo>
                    <a:pt x="1699" y="34"/>
                  </a:lnTo>
                  <a:lnTo>
                    <a:pt x="1702" y="31"/>
                  </a:lnTo>
                  <a:lnTo>
                    <a:pt x="1708" y="30"/>
                  </a:lnTo>
                  <a:lnTo>
                    <a:pt x="1975" y="30"/>
                  </a:lnTo>
                  <a:lnTo>
                    <a:pt x="1978" y="40"/>
                  </a:lnTo>
                  <a:lnTo>
                    <a:pt x="1988" y="83"/>
                  </a:lnTo>
                  <a:lnTo>
                    <a:pt x="1997" y="146"/>
                  </a:lnTo>
                  <a:lnTo>
                    <a:pt x="2001" y="219"/>
                  </a:lnTo>
                  <a:lnTo>
                    <a:pt x="2001" y="34"/>
                  </a:lnTo>
                  <a:lnTo>
                    <a:pt x="1999" y="28"/>
                  </a:lnTo>
                  <a:lnTo>
                    <a:pt x="2017" y="26"/>
                  </a:lnTo>
                  <a:lnTo>
                    <a:pt x="2021" y="38"/>
                  </a:lnTo>
                  <a:lnTo>
                    <a:pt x="2032" y="81"/>
                  </a:lnTo>
                  <a:lnTo>
                    <a:pt x="2043" y="144"/>
                  </a:lnTo>
                  <a:lnTo>
                    <a:pt x="2047" y="219"/>
                  </a:lnTo>
                  <a:lnTo>
                    <a:pt x="2047" y="43"/>
                  </a:lnTo>
                  <a:lnTo>
                    <a:pt x="2042" y="25"/>
                  </a:lnTo>
                  <a:lnTo>
                    <a:pt x="2042" y="24"/>
                  </a:lnTo>
                  <a:lnTo>
                    <a:pt x="2045" y="24"/>
                  </a:lnTo>
                  <a:lnTo>
                    <a:pt x="2051" y="24"/>
                  </a:lnTo>
                  <a:lnTo>
                    <a:pt x="2053" y="25"/>
                  </a:lnTo>
                  <a:lnTo>
                    <a:pt x="2058" y="28"/>
                  </a:lnTo>
                  <a:lnTo>
                    <a:pt x="2064" y="37"/>
                  </a:lnTo>
                  <a:lnTo>
                    <a:pt x="2064" y="37"/>
                  </a:lnTo>
                  <a:lnTo>
                    <a:pt x="2066" y="41"/>
                  </a:lnTo>
                  <a:lnTo>
                    <a:pt x="2067" y="46"/>
                  </a:lnTo>
                  <a:lnTo>
                    <a:pt x="2071" y="60"/>
                  </a:lnTo>
                  <a:lnTo>
                    <a:pt x="2075" y="81"/>
                  </a:lnTo>
                  <a:lnTo>
                    <a:pt x="2079" y="104"/>
                  </a:lnTo>
                  <a:lnTo>
                    <a:pt x="2082" y="128"/>
                  </a:lnTo>
                  <a:lnTo>
                    <a:pt x="2085" y="151"/>
                  </a:lnTo>
                  <a:lnTo>
                    <a:pt x="2088" y="173"/>
                  </a:lnTo>
                  <a:lnTo>
                    <a:pt x="2089" y="191"/>
                  </a:lnTo>
                  <a:lnTo>
                    <a:pt x="2090" y="200"/>
                  </a:lnTo>
                  <a:lnTo>
                    <a:pt x="2090" y="211"/>
                  </a:lnTo>
                  <a:lnTo>
                    <a:pt x="2109" y="219"/>
                  </a:lnTo>
                  <a:lnTo>
                    <a:pt x="2109" y="150"/>
                  </a:lnTo>
                  <a:lnTo>
                    <a:pt x="2109" y="145"/>
                  </a:lnTo>
                  <a:lnTo>
                    <a:pt x="2108" y="142"/>
                  </a:lnTo>
                  <a:lnTo>
                    <a:pt x="2108" y="215"/>
                  </a:lnTo>
                  <a:lnTo>
                    <a:pt x="2108" y="215"/>
                  </a:lnTo>
                  <a:lnTo>
                    <a:pt x="2108" y="215"/>
                  </a:lnTo>
                  <a:lnTo>
                    <a:pt x="2108" y="215"/>
                  </a:lnTo>
                  <a:lnTo>
                    <a:pt x="2108" y="215"/>
                  </a:lnTo>
                  <a:lnTo>
                    <a:pt x="2108" y="142"/>
                  </a:lnTo>
                  <a:lnTo>
                    <a:pt x="2106" y="124"/>
                  </a:lnTo>
                  <a:lnTo>
                    <a:pt x="2103" y="103"/>
                  </a:lnTo>
                  <a:lnTo>
                    <a:pt x="2100" y="83"/>
                  </a:lnTo>
                  <a:lnTo>
                    <a:pt x="2097" y="70"/>
                  </a:lnTo>
                  <a:lnTo>
                    <a:pt x="2095" y="57"/>
                  </a:lnTo>
                  <a:lnTo>
                    <a:pt x="2091" y="40"/>
                  </a:lnTo>
                  <a:lnTo>
                    <a:pt x="2090" y="38"/>
                  </a:lnTo>
                  <a:lnTo>
                    <a:pt x="2089" y="34"/>
                  </a:lnTo>
                  <a:lnTo>
                    <a:pt x="2087" y="30"/>
                  </a:lnTo>
                  <a:lnTo>
                    <a:pt x="2087" y="28"/>
                  </a:lnTo>
                  <a:lnTo>
                    <a:pt x="2077" y="12"/>
                  </a:lnTo>
                  <a:lnTo>
                    <a:pt x="2073" y="6"/>
                  </a:lnTo>
                  <a:lnTo>
                    <a:pt x="2072" y="5"/>
                  </a:lnTo>
                  <a:lnTo>
                    <a:pt x="2058" y="0"/>
                  </a:lnTo>
                  <a:lnTo>
                    <a:pt x="2056" y="0"/>
                  </a:lnTo>
                  <a:lnTo>
                    <a:pt x="2054" y="0"/>
                  </a:lnTo>
                  <a:lnTo>
                    <a:pt x="2053" y="0"/>
                  </a:lnTo>
                  <a:lnTo>
                    <a:pt x="2044" y="0"/>
                  </a:lnTo>
                  <a:lnTo>
                    <a:pt x="2032" y="1"/>
                  </a:lnTo>
                  <a:lnTo>
                    <a:pt x="2019" y="2"/>
                  </a:lnTo>
                  <a:lnTo>
                    <a:pt x="1990" y="4"/>
                  </a:lnTo>
                  <a:lnTo>
                    <a:pt x="1976" y="6"/>
                  </a:lnTo>
                  <a:lnTo>
                    <a:pt x="1705" y="6"/>
                  </a:lnTo>
                  <a:lnTo>
                    <a:pt x="1690" y="9"/>
                  </a:lnTo>
                  <a:lnTo>
                    <a:pt x="1680" y="18"/>
                  </a:lnTo>
                  <a:lnTo>
                    <a:pt x="1671" y="34"/>
                  </a:lnTo>
                  <a:lnTo>
                    <a:pt x="1669" y="41"/>
                  </a:lnTo>
                  <a:lnTo>
                    <a:pt x="1669" y="41"/>
                  </a:lnTo>
                  <a:lnTo>
                    <a:pt x="1669" y="42"/>
                  </a:lnTo>
                  <a:lnTo>
                    <a:pt x="1669" y="220"/>
                  </a:lnTo>
                  <a:lnTo>
                    <a:pt x="1503" y="221"/>
                  </a:lnTo>
                  <a:lnTo>
                    <a:pt x="1502" y="130"/>
                  </a:lnTo>
                  <a:lnTo>
                    <a:pt x="1491" y="130"/>
                  </a:lnTo>
                  <a:lnTo>
                    <a:pt x="1491" y="130"/>
                  </a:lnTo>
                  <a:lnTo>
                    <a:pt x="1491" y="130"/>
                  </a:lnTo>
                  <a:lnTo>
                    <a:pt x="1502" y="129"/>
                  </a:lnTo>
                  <a:lnTo>
                    <a:pt x="1502" y="130"/>
                  </a:lnTo>
                  <a:lnTo>
                    <a:pt x="1503" y="129"/>
                  </a:lnTo>
                  <a:lnTo>
                    <a:pt x="1505" y="127"/>
                  </a:lnTo>
                  <a:lnTo>
                    <a:pt x="1505" y="103"/>
                  </a:lnTo>
                  <a:lnTo>
                    <a:pt x="1490" y="103"/>
                  </a:lnTo>
                  <a:lnTo>
                    <a:pt x="1487" y="107"/>
                  </a:lnTo>
                  <a:lnTo>
                    <a:pt x="1487" y="950"/>
                  </a:lnTo>
                  <a:lnTo>
                    <a:pt x="1475" y="949"/>
                  </a:lnTo>
                  <a:lnTo>
                    <a:pt x="1438" y="944"/>
                  </a:lnTo>
                  <a:lnTo>
                    <a:pt x="1437" y="949"/>
                  </a:lnTo>
                  <a:lnTo>
                    <a:pt x="1440" y="949"/>
                  </a:lnTo>
                  <a:lnTo>
                    <a:pt x="1437" y="949"/>
                  </a:lnTo>
                  <a:lnTo>
                    <a:pt x="1433" y="949"/>
                  </a:lnTo>
                  <a:lnTo>
                    <a:pt x="1433" y="951"/>
                  </a:lnTo>
                  <a:lnTo>
                    <a:pt x="1037" y="952"/>
                  </a:lnTo>
                  <a:lnTo>
                    <a:pt x="1037" y="950"/>
                  </a:lnTo>
                  <a:lnTo>
                    <a:pt x="1032" y="950"/>
                  </a:lnTo>
                  <a:lnTo>
                    <a:pt x="1032" y="945"/>
                  </a:lnTo>
                  <a:lnTo>
                    <a:pt x="981" y="952"/>
                  </a:lnTo>
                  <a:lnTo>
                    <a:pt x="981" y="962"/>
                  </a:lnTo>
                  <a:lnTo>
                    <a:pt x="981" y="962"/>
                  </a:lnTo>
                  <a:lnTo>
                    <a:pt x="981" y="962"/>
                  </a:lnTo>
                  <a:lnTo>
                    <a:pt x="981" y="962"/>
                  </a:lnTo>
                  <a:lnTo>
                    <a:pt x="981" y="962"/>
                  </a:lnTo>
                  <a:lnTo>
                    <a:pt x="981" y="952"/>
                  </a:lnTo>
                  <a:lnTo>
                    <a:pt x="981" y="952"/>
                  </a:lnTo>
                  <a:lnTo>
                    <a:pt x="979" y="336"/>
                  </a:lnTo>
                  <a:lnTo>
                    <a:pt x="982" y="336"/>
                  </a:lnTo>
                  <a:lnTo>
                    <a:pt x="982" y="344"/>
                  </a:lnTo>
                  <a:lnTo>
                    <a:pt x="994" y="343"/>
                  </a:lnTo>
                  <a:lnTo>
                    <a:pt x="994" y="354"/>
                  </a:lnTo>
                  <a:lnTo>
                    <a:pt x="1107" y="354"/>
                  </a:lnTo>
                  <a:lnTo>
                    <a:pt x="1107" y="344"/>
                  </a:lnTo>
                  <a:lnTo>
                    <a:pt x="1116" y="350"/>
                  </a:lnTo>
                  <a:lnTo>
                    <a:pt x="1117" y="348"/>
                  </a:lnTo>
                  <a:lnTo>
                    <a:pt x="1117" y="348"/>
                  </a:lnTo>
                  <a:lnTo>
                    <a:pt x="1118" y="346"/>
                  </a:lnTo>
                  <a:lnTo>
                    <a:pt x="1123" y="340"/>
                  </a:lnTo>
                  <a:lnTo>
                    <a:pt x="1125" y="336"/>
                  </a:lnTo>
                  <a:lnTo>
                    <a:pt x="1126" y="334"/>
                  </a:lnTo>
                  <a:lnTo>
                    <a:pt x="1126" y="334"/>
                  </a:lnTo>
                  <a:lnTo>
                    <a:pt x="1128" y="328"/>
                  </a:lnTo>
                  <a:lnTo>
                    <a:pt x="1128" y="328"/>
                  </a:lnTo>
                  <a:lnTo>
                    <a:pt x="1128" y="301"/>
                  </a:lnTo>
                  <a:lnTo>
                    <a:pt x="1128" y="318"/>
                  </a:lnTo>
                  <a:lnTo>
                    <a:pt x="1128" y="300"/>
                  </a:lnTo>
                  <a:lnTo>
                    <a:pt x="1128" y="300"/>
                  </a:lnTo>
                  <a:lnTo>
                    <a:pt x="1127" y="231"/>
                  </a:lnTo>
                  <a:lnTo>
                    <a:pt x="1128" y="280"/>
                  </a:lnTo>
                  <a:lnTo>
                    <a:pt x="1130" y="280"/>
                  </a:lnTo>
                  <a:lnTo>
                    <a:pt x="1130" y="272"/>
                  </a:lnTo>
                  <a:lnTo>
                    <a:pt x="1266" y="271"/>
                  </a:lnTo>
                  <a:lnTo>
                    <a:pt x="1266" y="274"/>
                  </a:lnTo>
                  <a:lnTo>
                    <a:pt x="1275" y="274"/>
                  </a:lnTo>
                  <a:lnTo>
                    <a:pt x="1275" y="231"/>
                  </a:lnTo>
                  <a:lnTo>
                    <a:pt x="1280" y="231"/>
                  </a:lnTo>
                  <a:lnTo>
                    <a:pt x="1280" y="274"/>
                  </a:lnTo>
                  <a:lnTo>
                    <a:pt x="1289" y="274"/>
                  </a:lnTo>
                  <a:lnTo>
                    <a:pt x="1289" y="271"/>
                  </a:lnTo>
                  <a:lnTo>
                    <a:pt x="1413" y="271"/>
                  </a:lnTo>
                  <a:lnTo>
                    <a:pt x="1413" y="298"/>
                  </a:lnTo>
                  <a:lnTo>
                    <a:pt x="1413" y="298"/>
                  </a:lnTo>
                  <a:lnTo>
                    <a:pt x="1413" y="312"/>
                  </a:lnTo>
                  <a:lnTo>
                    <a:pt x="1413" y="312"/>
                  </a:lnTo>
                  <a:lnTo>
                    <a:pt x="1413" y="322"/>
                  </a:lnTo>
                  <a:lnTo>
                    <a:pt x="1413" y="322"/>
                  </a:lnTo>
                  <a:lnTo>
                    <a:pt x="1413" y="324"/>
                  </a:lnTo>
                  <a:lnTo>
                    <a:pt x="1413" y="324"/>
                  </a:lnTo>
                  <a:lnTo>
                    <a:pt x="1415" y="329"/>
                  </a:lnTo>
                  <a:lnTo>
                    <a:pt x="1415" y="330"/>
                  </a:lnTo>
                  <a:lnTo>
                    <a:pt x="1415" y="331"/>
                  </a:lnTo>
                  <a:lnTo>
                    <a:pt x="1415" y="331"/>
                  </a:lnTo>
                  <a:lnTo>
                    <a:pt x="1420" y="340"/>
                  </a:lnTo>
                  <a:lnTo>
                    <a:pt x="1420" y="340"/>
                  </a:lnTo>
                  <a:lnTo>
                    <a:pt x="1424" y="346"/>
                  </a:lnTo>
                  <a:lnTo>
                    <a:pt x="1435" y="340"/>
                  </a:lnTo>
                  <a:lnTo>
                    <a:pt x="1435" y="340"/>
                  </a:lnTo>
                  <a:lnTo>
                    <a:pt x="1435" y="352"/>
                  </a:lnTo>
                  <a:lnTo>
                    <a:pt x="1469" y="352"/>
                  </a:lnTo>
                  <a:lnTo>
                    <a:pt x="1469" y="340"/>
                  </a:lnTo>
                  <a:lnTo>
                    <a:pt x="1469" y="340"/>
                  </a:lnTo>
                  <a:lnTo>
                    <a:pt x="1481" y="340"/>
                  </a:lnTo>
                  <a:lnTo>
                    <a:pt x="1481" y="338"/>
                  </a:lnTo>
                  <a:lnTo>
                    <a:pt x="1485" y="342"/>
                  </a:lnTo>
                  <a:lnTo>
                    <a:pt x="1487" y="950"/>
                  </a:lnTo>
                  <a:lnTo>
                    <a:pt x="1487" y="107"/>
                  </a:lnTo>
                  <a:lnTo>
                    <a:pt x="1485" y="108"/>
                  </a:lnTo>
                  <a:lnTo>
                    <a:pt x="1485" y="321"/>
                  </a:lnTo>
                  <a:lnTo>
                    <a:pt x="1485" y="321"/>
                  </a:lnTo>
                  <a:lnTo>
                    <a:pt x="1481" y="321"/>
                  </a:lnTo>
                  <a:lnTo>
                    <a:pt x="1481" y="321"/>
                  </a:lnTo>
                  <a:lnTo>
                    <a:pt x="1485" y="321"/>
                  </a:lnTo>
                  <a:lnTo>
                    <a:pt x="1485" y="108"/>
                  </a:lnTo>
                  <a:lnTo>
                    <a:pt x="1480" y="113"/>
                  </a:lnTo>
                  <a:lnTo>
                    <a:pt x="1480" y="111"/>
                  </a:lnTo>
                  <a:lnTo>
                    <a:pt x="1476" y="111"/>
                  </a:lnTo>
                  <a:lnTo>
                    <a:pt x="1476" y="287"/>
                  </a:lnTo>
                  <a:lnTo>
                    <a:pt x="1476" y="311"/>
                  </a:lnTo>
                  <a:lnTo>
                    <a:pt x="1476" y="287"/>
                  </a:lnTo>
                  <a:lnTo>
                    <a:pt x="1476" y="287"/>
                  </a:lnTo>
                  <a:lnTo>
                    <a:pt x="1476" y="111"/>
                  </a:lnTo>
                  <a:lnTo>
                    <a:pt x="1476" y="111"/>
                  </a:lnTo>
                  <a:lnTo>
                    <a:pt x="1476" y="140"/>
                  </a:lnTo>
                  <a:lnTo>
                    <a:pt x="1476" y="144"/>
                  </a:lnTo>
                  <a:lnTo>
                    <a:pt x="1476" y="144"/>
                  </a:lnTo>
                  <a:lnTo>
                    <a:pt x="1476" y="149"/>
                  </a:lnTo>
                  <a:lnTo>
                    <a:pt x="1476" y="157"/>
                  </a:lnTo>
                  <a:lnTo>
                    <a:pt x="1476" y="144"/>
                  </a:lnTo>
                  <a:lnTo>
                    <a:pt x="1476" y="140"/>
                  </a:lnTo>
                  <a:lnTo>
                    <a:pt x="1476" y="111"/>
                  </a:lnTo>
                  <a:lnTo>
                    <a:pt x="1468" y="111"/>
                  </a:lnTo>
                  <a:lnTo>
                    <a:pt x="1468" y="99"/>
                  </a:lnTo>
                  <a:lnTo>
                    <a:pt x="1457" y="99"/>
                  </a:lnTo>
                  <a:lnTo>
                    <a:pt x="1457" y="328"/>
                  </a:lnTo>
                  <a:lnTo>
                    <a:pt x="1441" y="328"/>
                  </a:lnTo>
                  <a:lnTo>
                    <a:pt x="1441" y="328"/>
                  </a:lnTo>
                  <a:lnTo>
                    <a:pt x="1438" y="323"/>
                  </a:lnTo>
                  <a:lnTo>
                    <a:pt x="1437" y="318"/>
                  </a:lnTo>
                  <a:lnTo>
                    <a:pt x="1437" y="318"/>
                  </a:lnTo>
                  <a:lnTo>
                    <a:pt x="1437" y="304"/>
                  </a:lnTo>
                  <a:lnTo>
                    <a:pt x="1437" y="304"/>
                  </a:lnTo>
                  <a:lnTo>
                    <a:pt x="1440" y="296"/>
                  </a:lnTo>
                  <a:lnTo>
                    <a:pt x="1441" y="295"/>
                  </a:lnTo>
                  <a:lnTo>
                    <a:pt x="1441" y="295"/>
                  </a:lnTo>
                  <a:lnTo>
                    <a:pt x="1457" y="294"/>
                  </a:lnTo>
                  <a:lnTo>
                    <a:pt x="1457" y="305"/>
                  </a:lnTo>
                  <a:lnTo>
                    <a:pt x="1457" y="296"/>
                  </a:lnTo>
                  <a:lnTo>
                    <a:pt x="1457" y="328"/>
                  </a:lnTo>
                  <a:lnTo>
                    <a:pt x="1457" y="99"/>
                  </a:lnTo>
                  <a:lnTo>
                    <a:pt x="1457" y="99"/>
                  </a:lnTo>
                  <a:lnTo>
                    <a:pt x="1457" y="270"/>
                  </a:lnTo>
                  <a:lnTo>
                    <a:pt x="1444" y="271"/>
                  </a:lnTo>
                  <a:lnTo>
                    <a:pt x="1442" y="265"/>
                  </a:lnTo>
                  <a:lnTo>
                    <a:pt x="1439" y="252"/>
                  </a:lnTo>
                  <a:lnTo>
                    <a:pt x="1437" y="239"/>
                  </a:lnTo>
                  <a:lnTo>
                    <a:pt x="1437" y="230"/>
                  </a:lnTo>
                  <a:lnTo>
                    <a:pt x="1457" y="230"/>
                  </a:lnTo>
                  <a:lnTo>
                    <a:pt x="1457" y="270"/>
                  </a:lnTo>
                  <a:lnTo>
                    <a:pt x="1457" y="99"/>
                  </a:lnTo>
                  <a:lnTo>
                    <a:pt x="1457" y="99"/>
                  </a:lnTo>
                  <a:lnTo>
                    <a:pt x="1457" y="221"/>
                  </a:lnTo>
                  <a:lnTo>
                    <a:pt x="1437" y="221"/>
                  </a:lnTo>
                  <a:lnTo>
                    <a:pt x="1437" y="212"/>
                  </a:lnTo>
                  <a:lnTo>
                    <a:pt x="1439" y="199"/>
                  </a:lnTo>
                  <a:lnTo>
                    <a:pt x="1442" y="186"/>
                  </a:lnTo>
                  <a:lnTo>
                    <a:pt x="1444" y="181"/>
                  </a:lnTo>
                  <a:lnTo>
                    <a:pt x="1457" y="181"/>
                  </a:lnTo>
                  <a:lnTo>
                    <a:pt x="1457" y="221"/>
                  </a:lnTo>
                  <a:lnTo>
                    <a:pt x="1457" y="99"/>
                  </a:lnTo>
                  <a:lnTo>
                    <a:pt x="1457" y="99"/>
                  </a:lnTo>
                  <a:lnTo>
                    <a:pt x="1457" y="157"/>
                  </a:lnTo>
                  <a:lnTo>
                    <a:pt x="1441" y="157"/>
                  </a:lnTo>
                  <a:lnTo>
                    <a:pt x="1439" y="155"/>
                  </a:lnTo>
                  <a:lnTo>
                    <a:pt x="1436" y="147"/>
                  </a:lnTo>
                  <a:lnTo>
                    <a:pt x="1436" y="157"/>
                  </a:lnTo>
                  <a:lnTo>
                    <a:pt x="1436" y="139"/>
                  </a:lnTo>
                  <a:lnTo>
                    <a:pt x="1436" y="139"/>
                  </a:lnTo>
                  <a:lnTo>
                    <a:pt x="1436" y="139"/>
                  </a:lnTo>
                  <a:lnTo>
                    <a:pt x="1436" y="134"/>
                  </a:lnTo>
                  <a:lnTo>
                    <a:pt x="1436" y="134"/>
                  </a:lnTo>
                  <a:lnTo>
                    <a:pt x="1438" y="128"/>
                  </a:lnTo>
                  <a:lnTo>
                    <a:pt x="1441" y="123"/>
                  </a:lnTo>
                  <a:lnTo>
                    <a:pt x="1456" y="123"/>
                  </a:lnTo>
                  <a:lnTo>
                    <a:pt x="1456" y="145"/>
                  </a:lnTo>
                  <a:lnTo>
                    <a:pt x="1457" y="147"/>
                  </a:lnTo>
                  <a:lnTo>
                    <a:pt x="1457" y="157"/>
                  </a:lnTo>
                  <a:lnTo>
                    <a:pt x="1457" y="99"/>
                  </a:lnTo>
                  <a:lnTo>
                    <a:pt x="1435" y="99"/>
                  </a:lnTo>
                  <a:lnTo>
                    <a:pt x="1435" y="177"/>
                  </a:lnTo>
                  <a:lnTo>
                    <a:pt x="1435" y="169"/>
                  </a:lnTo>
                  <a:lnTo>
                    <a:pt x="1426" y="177"/>
                  </a:lnTo>
                  <a:lnTo>
                    <a:pt x="1435" y="169"/>
                  </a:lnTo>
                  <a:lnTo>
                    <a:pt x="1435" y="169"/>
                  </a:lnTo>
                  <a:lnTo>
                    <a:pt x="1435" y="177"/>
                  </a:lnTo>
                  <a:lnTo>
                    <a:pt x="1435" y="99"/>
                  </a:lnTo>
                  <a:lnTo>
                    <a:pt x="1434" y="99"/>
                  </a:lnTo>
                  <a:lnTo>
                    <a:pt x="1434" y="111"/>
                  </a:lnTo>
                  <a:lnTo>
                    <a:pt x="1423" y="105"/>
                  </a:lnTo>
                  <a:lnTo>
                    <a:pt x="1420" y="111"/>
                  </a:lnTo>
                  <a:lnTo>
                    <a:pt x="1420" y="111"/>
                  </a:lnTo>
                  <a:lnTo>
                    <a:pt x="1415" y="120"/>
                  </a:lnTo>
                  <a:lnTo>
                    <a:pt x="1415" y="120"/>
                  </a:lnTo>
                  <a:lnTo>
                    <a:pt x="1414" y="122"/>
                  </a:lnTo>
                  <a:lnTo>
                    <a:pt x="1414" y="122"/>
                  </a:lnTo>
                  <a:lnTo>
                    <a:pt x="1413" y="128"/>
                  </a:lnTo>
                  <a:lnTo>
                    <a:pt x="1413" y="128"/>
                  </a:lnTo>
                  <a:lnTo>
                    <a:pt x="1413" y="247"/>
                  </a:lnTo>
                  <a:lnTo>
                    <a:pt x="1289" y="247"/>
                  </a:lnTo>
                  <a:lnTo>
                    <a:pt x="1289" y="231"/>
                  </a:lnTo>
                  <a:lnTo>
                    <a:pt x="1413" y="230"/>
                  </a:lnTo>
                  <a:lnTo>
                    <a:pt x="1413" y="247"/>
                  </a:lnTo>
                  <a:lnTo>
                    <a:pt x="1413" y="128"/>
                  </a:lnTo>
                  <a:lnTo>
                    <a:pt x="1413" y="128"/>
                  </a:lnTo>
                  <a:lnTo>
                    <a:pt x="1413" y="221"/>
                  </a:lnTo>
                  <a:lnTo>
                    <a:pt x="1289" y="221"/>
                  </a:lnTo>
                  <a:lnTo>
                    <a:pt x="1289" y="205"/>
                  </a:lnTo>
                  <a:lnTo>
                    <a:pt x="1413" y="205"/>
                  </a:lnTo>
                  <a:lnTo>
                    <a:pt x="1413" y="221"/>
                  </a:lnTo>
                  <a:lnTo>
                    <a:pt x="1413" y="128"/>
                  </a:lnTo>
                  <a:lnTo>
                    <a:pt x="1412" y="128"/>
                  </a:lnTo>
                  <a:lnTo>
                    <a:pt x="1412" y="129"/>
                  </a:lnTo>
                  <a:lnTo>
                    <a:pt x="1412" y="140"/>
                  </a:lnTo>
                  <a:lnTo>
                    <a:pt x="1412" y="140"/>
                  </a:lnTo>
                  <a:lnTo>
                    <a:pt x="1412" y="153"/>
                  </a:lnTo>
                  <a:lnTo>
                    <a:pt x="1412" y="181"/>
                  </a:lnTo>
                  <a:lnTo>
                    <a:pt x="1289" y="181"/>
                  </a:lnTo>
                  <a:lnTo>
                    <a:pt x="1289" y="179"/>
                  </a:lnTo>
                  <a:lnTo>
                    <a:pt x="1279" y="179"/>
                  </a:lnTo>
                  <a:lnTo>
                    <a:pt x="1280" y="221"/>
                  </a:lnTo>
                  <a:lnTo>
                    <a:pt x="1275" y="221"/>
                  </a:lnTo>
                  <a:lnTo>
                    <a:pt x="1275" y="179"/>
                  </a:lnTo>
                  <a:lnTo>
                    <a:pt x="1266" y="179"/>
                  </a:lnTo>
                  <a:lnTo>
                    <a:pt x="1266" y="247"/>
                  </a:lnTo>
                  <a:lnTo>
                    <a:pt x="1142" y="248"/>
                  </a:lnTo>
                  <a:lnTo>
                    <a:pt x="1142" y="231"/>
                  </a:lnTo>
                  <a:lnTo>
                    <a:pt x="1265" y="231"/>
                  </a:lnTo>
                  <a:lnTo>
                    <a:pt x="1266" y="247"/>
                  </a:lnTo>
                  <a:lnTo>
                    <a:pt x="1266" y="179"/>
                  </a:lnTo>
                  <a:lnTo>
                    <a:pt x="1265" y="179"/>
                  </a:lnTo>
                  <a:lnTo>
                    <a:pt x="1265" y="221"/>
                  </a:lnTo>
                  <a:lnTo>
                    <a:pt x="1142" y="222"/>
                  </a:lnTo>
                  <a:lnTo>
                    <a:pt x="1142" y="205"/>
                  </a:lnTo>
                  <a:lnTo>
                    <a:pt x="1265" y="205"/>
                  </a:lnTo>
                  <a:lnTo>
                    <a:pt x="1265" y="221"/>
                  </a:lnTo>
                  <a:lnTo>
                    <a:pt x="1265" y="179"/>
                  </a:lnTo>
                  <a:lnTo>
                    <a:pt x="1265" y="179"/>
                  </a:lnTo>
                  <a:lnTo>
                    <a:pt x="1265" y="181"/>
                  </a:lnTo>
                  <a:lnTo>
                    <a:pt x="1130" y="182"/>
                  </a:lnTo>
                  <a:lnTo>
                    <a:pt x="1130" y="188"/>
                  </a:lnTo>
                  <a:lnTo>
                    <a:pt x="1130" y="176"/>
                  </a:lnTo>
                  <a:lnTo>
                    <a:pt x="1127" y="176"/>
                  </a:lnTo>
                  <a:lnTo>
                    <a:pt x="1127" y="134"/>
                  </a:lnTo>
                  <a:lnTo>
                    <a:pt x="1127" y="128"/>
                  </a:lnTo>
                  <a:lnTo>
                    <a:pt x="1125" y="122"/>
                  </a:lnTo>
                  <a:lnTo>
                    <a:pt x="1125" y="122"/>
                  </a:lnTo>
                  <a:lnTo>
                    <a:pt x="1124" y="119"/>
                  </a:lnTo>
                  <a:lnTo>
                    <a:pt x="1123" y="116"/>
                  </a:lnTo>
                  <a:lnTo>
                    <a:pt x="1121" y="114"/>
                  </a:lnTo>
                  <a:lnTo>
                    <a:pt x="1117" y="106"/>
                  </a:lnTo>
                  <a:lnTo>
                    <a:pt x="1115" y="107"/>
                  </a:lnTo>
                  <a:lnTo>
                    <a:pt x="1115" y="106"/>
                  </a:lnTo>
                  <a:lnTo>
                    <a:pt x="1106" y="112"/>
                  </a:lnTo>
                  <a:lnTo>
                    <a:pt x="1106" y="102"/>
                  </a:lnTo>
                  <a:lnTo>
                    <a:pt x="1104" y="102"/>
                  </a:lnTo>
                  <a:lnTo>
                    <a:pt x="1104" y="322"/>
                  </a:lnTo>
                  <a:lnTo>
                    <a:pt x="1102" y="327"/>
                  </a:lnTo>
                  <a:lnTo>
                    <a:pt x="1100" y="330"/>
                  </a:lnTo>
                  <a:lnTo>
                    <a:pt x="1006" y="332"/>
                  </a:lnTo>
                  <a:lnTo>
                    <a:pt x="1006" y="312"/>
                  </a:lnTo>
                  <a:lnTo>
                    <a:pt x="1006" y="298"/>
                  </a:lnTo>
                  <a:lnTo>
                    <a:pt x="1101" y="298"/>
                  </a:lnTo>
                  <a:lnTo>
                    <a:pt x="1101" y="298"/>
                  </a:lnTo>
                  <a:lnTo>
                    <a:pt x="1104" y="306"/>
                  </a:lnTo>
                  <a:lnTo>
                    <a:pt x="1104" y="322"/>
                  </a:lnTo>
                  <a:lnTo>
                    <a:pt x="1104" y="102"/>
                  </a:lnTo>
                  <a:lnTo>
                    <a:pt x="1103" y="102"/>
                  </a:lnTo>
                  <a:lnTo>
                    <a:pt x="1103" y="232"/>
                  </a:lnTo>
                  <a:lnTo>
                    <a:pt x="1103" y="242"/>
                  </a:lnTo>
                  <a:lnTo>
                    <a:pt x="1101" y="256"/>
                  </a:lnTo>
                  <a:lnTo>
                    <a:pt x="1098" y="268"/>
                  </a:lnTo>
                  <a:lnTo>
                    <a:pt x="1097" y="274"/>
                  </a:lnTo>
                  <a:lnTo>
                    <a:pt x="1097" y="274"/>
                  </a:lnTo>
                  <a:lnTo>
                    <a:pt x="1006" y="274"/>
                  </a:lnTo>
                  <a:lnTo>
                    <a:pt x="1006" y="232"/>
                  </a:lnTo>
                  <a:lnTo>
                    <a:pt x="1103" y="232"/>
                  </a:lnTo>
                  <a:lnTo>
                    <a:pt x="1103" y="102"/>
                  </a:lnTo>
                  <a:lnTo>
                    <a:pt x="1103" y="102"/>
                  </a:lnTo>
                  <a:lnTo>
                    <a:pt x="1103" y="150"/>
                  </a:lnTo>
                  <a:lnTo>
                    <a:pt x="1103" y="222"/>
                  </a:lnTo>
                  <a:lnTo>
                    <a:pt x="1006" y="222"/>
                  </a:lnTo>
                  <a:lnTo>
                    <a:pt x="1006" y="182"/>
                  </a:lnTo>
                  <a:lnTo>
                    <a:pt x="1096" y="182"/>
                  </a:lnTo>
                  <a:lnTo>
                    <a:pt x="1098" y="188"/>
                  </a:lnTo>
                  <a:lnTo>
                    <a:pt x="1101" y="200"/>
                  </a:lnTo>
                  <a:lnTo>
                    <a:pt x="1103" y="214"/>
                  </a:lnTo>
                  <a:lnTo>
                    <a:pt x="1103" y="222"/>
                  </a:lnTo>
                  <a:lnTo>
                    <a:pt x="1103" y="150"/>
                  </a:lnTo>
                  <a:lnTo>
                    <a:pt x="1101" y="158"/>
                  </a:lnTo>
                  <a:lnTo>
                    <a:pt x="1006" y="158"/>
                  </a:lnTo>
                  <a:lnTo>
                    <a:pt x="1006" y="144"/>
                  </a:lnTo>
                  <a:lnTo>
                    <a:pt x="1006" y="126"/>
                  </a:lnTo>
                  <a:lnTo>
                    <a:pt x="1100" y="126"/>
                  </a:lnTo>
                  <a:lnTo>
                    <a:pt x="1101" y="129"/>
                  </a:lnTo>
                  <a:lnTo>
                    <a:pt x="1103" y="134"/>
                  </a:lnTo>
                  <a:lnTo>
                    <a:pt x="1103" y="150"/>
                  </a:lnTo>
                  <a:lnTo>
                    <a:pt x="1103" y="102"/>
                  </a:lnTo>
                  <a:lnTo>
                    <a:pt x="994" y="102"/>
                  </a:lnTo>
                  <a:lnTo>
                    <a:pt x="994" y="114"/>
                  </a:lnTo>
                  <a:lnTo>
                    <a:pt x="982" y="114"/>
                  </a:lnTo>
                  <a:lnTo>
                    <a:pt x="982" y="120"/>
                  </a:lnTo>
                  <a:lnTo>
                    <a:pt x="975" y="120"/>
                  </a:lnTo>
                  <a:lnTo>
                    <a:pt x="975" y="132"/>
                  </a:lnTo>
                  <a:lnTo>
                    <a:pt x="973" y="132"/>
                  </a:lnTo>
                  <a:lnTo>
                    <a:pt x="973" y="164"/>
                  </a:lnTo>
                  <a:lnTo>
                    <a:pt x="973" y="163"/>
                  </a:lnTo>
                  <a:lnTo>
                    <a:pt x="973" y="163"/>
                  </a:lnTo>
                  <a:lnTo>
                    <a:pt x="973" y="163"/>
                  </a:lnTo>
                  <a:lnTo>
                    <a:pt x="973" y="163"/>
                  </a:lnTo>
                  <a:lnTo>
                    <a:pt x="973" y="163"/>
                  </a:lnTo>
                  <a:lnTo>
                    <a:pt x="973" y="164"/>
                  </a:lnTo>
                  <a:lnTo>
                    <a:pt x="973" y="132"/>
                  </a:lnTo>
                  <a:lnTo>
                    <a:pt x="972" y="132"/>
                  </a:lnTo>
                  <a:lnTo>
                    <a:pt x="972" y="163"/>
                  </a:lnTo>
                  <a:lnTo>
                    <a:pt x="971" y="162"/>
                  </a:lnTo>
                  <a:lnTo>
                    <a:pt x="971" y="952"/>
                  </a:lnTo>
                  <a:lnTo>
                    <a:pt x="960" y="950"/>
                  </a:lnTo>
                  <a:lnTo>
                    <a:pt x="923" y="946"/>
                  </a:lnTo>
                  <a:lnTo>
                    <a:pt x="922" y="950"/>
                  </a:lnTo>
                  <a:lnTo>
                    <a:pt x="917" y="950"/>
                  </a:lnTo>
                  <a:lnTo>
                    <a:pt x="917" y="952"/>
                  </a:lnTo>
                  <a:lnTo>
                    <a:pt x="206" y="955"/>
                  </a:lnTo>
                  <a:lnTo>
                    <a:pt x="206" y="953"/>
                  </a:lnTo>
                  <a:lnTo>
                    <a:pt x="201" y="953"/>
                  </a:lnTo>
                  <a:lnTo>
                    <a:pt x="200" y="948"/>
                  </a:lnTo>
                  <a:lnTo>
                    <a:pt x="149" y="955"/>
                  </a:lnTo>
                  <a:lnTo>
                    <a:pt x="148" y="955"/>
                  </a:lnTo>
                  <a:lnTo>
                    <a:pt x="143" y="955"/>
                  </a:lnTo>
                  <a:lnTo>
                    <a:pt x="143" y="955"/>
                  </a:lnTo>
                  <a:lnTo>
                    <a:pt x="147" y="955"/>
                  </a:lnTo>
                  <a:lnTo>
                    <a:pt x="147" y="275"/>
                  </a:lnTo>
                  <a:lnTo>
                    <a:pt x="486" y="274"/>
                  </a:lnTo>
                  <a:lnTo>
                    <a:pt x="486" y="277"/>
                  </a:lnTo>
                  <a:lnTo>
                    <a:pt x="496" y="277"/>
                  </a:lnTo>
                  <a:lnTo>
                    <a:pt x="496" y="234"/>
                  </a:lnTo>
                  <a:lnTo>
                    <a:pt x="500" y="234"/>
                  </a:lnTo>
                  <a:lnTo>
                    <a:pt x="500" y="277"/>
                  </a:lnTo>
                  <a:lnTo>
                    <a:pt x="510" y="277"/>
                  </a:lnTo>
                  <a:lnTo>
                    <a:pt x="510" y="274"/>
                  </a:lnTo>
                  <a:lnTo>
                    <a:pt x="749" y="273"/>
                  </a:lnTo>
                  <a:lnTo>
                    <a:pt x="749" y="299"/>
                  </a:lnTo>
                  <a:lnTo>
                    <a:pt x="749" y="304"/>
                  </a:lnTo>
                  <a:lnTo>
                    <a:pt x="749" y="305"/>
                  </a:lnTo>
                  <a:lnTo>
                    <a:pt x="749" y="306"/>
                  </a:lnTo>
                  <a:lnTo>
                    <a:pt x="749" y="299"/>
                  </a:lnTo>
                  <a:lnTo>
                    <a:pt x="720" y="299"/>
                  </a:lnTo>
                  <a:lnTo>
                    <a:pt x="720" y="309"/>
                  </a:lnTo>
                  <a:lnTo>
                    <a:pt x="748" y="308"/>
                  </a:lnTo>
                  <a:lnTo>
                    <a:pt x="742" y="360"/>
                  </a:lnTo>
                  <a:lnTo>
                    <a:pt x="747" y="361"/>
                  </a:lnTo>
                  <a:lnTo>
                    <a:pt x="747" y="366"/>
                  </a:lnTo>
                  <a:lnTo>
                    <a:pt x="749" y="366"/>
                  </a:lnTo>
                  <a:lnTo>
                    <a:pt x="749" y="455"/>
                  </a:lnTo>
                  <a:lnTo>
                    <a:pt x="759" y="455"/>
                  </a:lnTo>
                  <a:lnTo>
                    <a:pt x="759" y="366"/>
                  </a:lnTo>
                  <a:lnTo>
                    <a:pt x="761" y="366"/>
                  </a:lnTo>
                  <a:lnTo>
                    <a:pt x="761" y="361"/>
                  </a:lnTo>
                  <a:lnTo>
                    <a:pt x="761" y="361"/>
                  </a:lnTo>
                  <a:lnTo>
                    <a:pt x="766" y="360"/>
                  </a:lnTo>
                  <a:lnTo>
                    <a:pt x="765" y="356"/>
                  </a:lnTo>
                  <a:lnTo>
                    <a:pt x="759" y="308"/>
                  </a:lnTo>
                  <a:lnTo>
                    <a:pt x="863" y="308"/>
                  </a:lnTo>
                  <a:lnTo>
                    <a:pt x="866" y="312"/>
                  </a:lnTo>
                  <a:lnTo>
                    <a:pt x="871" y="308"/>
                  </a:lnTo>
                  <a:lnTo>
                    <a:pt x="874" y="308"/>
                  </a:lnTo>
                  <a:lnTo>
                    <a:pt x="874" y="306"/>
                  </a:lnTo>
                  <a:lnTo>
                    <a:pt x="875" y="305"/>
                  </a:lnTo>
                  <a:lnTo>
                    <a:pt x="876" y="318"/>
                  </a:lnTo>
                  <a:lnTo>
                    <a:pt x="943" y="318"/>
                  </a:lnTo>
                  <a:lnTo>
                    <a:pt x="943" y="306"/>
                  </a:lnTo>
                  <a:lnTo>
                    <a:pt x="954" y="310"/>
                  </a:lnTo>
                  <a:lnTo>
                    <a:pt x="956" y="306"/>
                  </a:lnTo>
                  <a:lnTo>
                    <a:pt x="957" y="302"/>
                  </a:lnTo>
                  <a:lnTo>
                    <a:pt x="964" y="302"/>
                  </a:lnTo>
                  <a:lnTo>
                    <a:pt x="964" y="298"/>
                  </a:lnTo>
                  <a:lnTo>
                    <a:pt x="964" y="298"/>
                  </a:lnTo>
                  <a:lnTo>
                    <a:pt x="964" y="298"/>
                  </a:lnTo>
                  <a:lnTo>
                    <a:pt x="963" y="297"/>
                  </a:lnTo>
                  <a:lnTo>
                    <a:pt x="964" y="298"/>
                  </a:lnTo>
                  <a:lnTo>
                    <a:pt x="964" y="296"/>
                  </a:lnTo>
                  <a:lnTo>
                    <a:pt x="964" y="296"/>
                  </a:lnTo>
                  <a:lnTo>
                    <a:pt x="964" y="298"/>
                  </a:lnTo>
                  <a:lnTo>
                    <a:pt x="964" y="298"/>
                  </a:lnTo>
                  <a:lnTo>
                    <a:pt x="964" y="298"/>
                  </a:lnTo>
                  <a:lnTo>
                    <a:pt x="969" y="295"/>
                  </a:lnTo>
                  <a:lnTo>
                    <a:pt x="969" y="295"/>
                  </a:lnTo>
                  <a:lnTo>
                    <a:pt x="969" y="295"/>
                  </a:lnTo>
                  <a:lnTo>
                    <a:pt x="969" y="294"/>
                  </a:lnTo>
                  <a:lnTo>
                    <a:pt x="969" y="295"/>
                  </a:lnTo>
                  <a:lnTo>
                    <a:pt x="969" y="295"/>
                  </a:lnTo>
                  <a:lnTo>
                    <a:pt x="969" y="295"/>
                  </a:lnTo>
                  <a:lnTo>
                    <a:pt x="969" y="298"/>
                  </a:lnTo>
                  <a:lnTo>
                    <a:pt x="969" y="299"/>
                  </a:lnTo>
                  <a:lnTo>
                    <a:pt x="969" y="299"/>
                  </a:lnTo>
                  <a:lnTo>
                    <a:pt x="969" y="299"/>
                  </a:lnTo>
                  <a:lnTo>
                    <a:pt x="969" y="301"/>
                  </a:lnTo>
                  <a:lnTo>
                    <a:pt x="969" y="301"/>
                  </a:lnTo>
                  <a:lnTo>
                    <a:pt x="969" y="301"/>
                  </a:lnTo>
                  <a:lnTo>
                    <a:pt x="969" y="302"/>
                  </a:lnTo>
                  <a:lnTo>
                    <a:pt x="968" y="302"/>
                  </a:lnTo>
                  <a:lnTo>
                    <a:pt x="968" y="302"/>
                  </a:lnTo>
                  <a:lnTo>
                    <a:pt x="968" y="302"/>
                  </a:lnTo>
                  <a:lnTo>
                    <a:pt x="968" y="301"/>
                  </a:lnTo>
                  <a:lnTo>
                    <a:pt x="968" y="302"/>
                  </a:lnTo>
                  <a:lnTo>
                    <a:pt x="968" y="301"/>
                  </a:lnTo>
                  <a:lnTo>
                    <a:pt x="969" y="301"/>
                  </a:lnTo>
                  <a:lnTo>
                    <a:pt x="969" y="299"/>
                  </a:lnTo>
                  <a:lnTo>
                    <a:pt x="969" y="299"/>
                  </a:lnTo>
                  <a:lnTo>
                    <a:pt x="969" y="299"/>
                  </a:lnTo>
                  <a:lnTo>
                    <a:pt x="969" y="299"/>
                  </a:lnTo>
                  <a:lnTo>
                    <a:pt x="969" y="298"/>
                  </a:lnTo>
                  <a:lnTo>
                    <a:pt x="969" y="298"/>
                  </a:lnTo>
                  <a:lnTo>
                    <a:pt x="969" y="298"/>
                  </a:lnTo>
                  <a:lnTo>
                    <a:pt x="969" y="298"/>
                  </a:lnTo>
                  <a:lnTo>
                    <a:pt x="969" y="298"/>
                  </a:lnTo>
                  <a:lnTo>
                    <a:pt x="969" y="295"/>
                  </a:lnTo>
                  <a:lnTo>
                    <a:pt x="964" y="298"/>
                  </a:lnTo>
                  <a:lnTo>
                    <a:pt x="964" y="302"/>
                  </a:lnTo>
                  <a:lnTo>
                    <a:pt x="964" y="302"/>
                  </a:lnTo>
                  <a:lnTo>
                    <a:pt x="964" y="302"/>
                  </a:lnTo>
                  <a:lnTo>
                    <a:pt x="964" y="324"/>
                  </a:lnTo>
                  <a:lnTo>
                    <a:pt x="970" y="324"/>
                  </a:lnTo>
                  <a:lnTo>
                    <a:pt x="971" y="952"/>
                  </a:lnTo>
                  <a:lnTo>
                    <a:pt x="971" y="162"/>
                  </a:lnTo>
                  <a:lnTo>
                    <a:pt x="971" y="162"/>
                  </a:lnTo>
                  <a:lnTo>
                    <a:pt x="971" y="163"/>
                  </a:lnTo>
                  <a:lnTo>
                    <a:pt x="970" y="163"/>
                  </a:lnTo>
                  <a:lnTo>
                    <a:pt x="970" y="162"/>
                  </a:lnTo>
                  <a:lnTo>
                    <a:pt x="970" y="162"/>
                  </a:lnTo>
                  <a:lnTo>
                    <a:pt x="970" y="163"/>
                  </a:lnTo>
                  <a:lnTo>
                    <a:pt x="971" y="163"/>
                  </a:lnTo>
                  <a:lnTo>
                    <a:pt x="971" y="162"/>
                  </a:lnTo>
                  <a:lnTo>
                    <a:pt x="971" y="162"/>
                  </a:lnTo>
                  <a:lnTo>
                    <a:pt x="970" y="162"/>
                  </a:lnTo>
                  <a:lnTo>
                    <a:pt x="971" y="162"/>
                  </a:lnTo>
                  <a:lnTo>
                    <a:pt x="971" y="162"/>
                  </a:lnTo>
                  <a:lnTo>
                    <a:pt x="971" y="162"/>
                  </a:lnTo>
                  <a:lnTo>
                    <a:pt x="971" y="162"/>
                  </a:lnTo>
                  <a:lnTo>
                    <a:pt x="971" y="162"/>
                  </a:lnTo>
                  <a:lnTo>
                    <a:pt x="971" y="162"/>
                  </a:lnTo>
                  <a:lnTo>
                    <a:pt x="972" y="163"/>
                  </a:lnTo>
                  <a:lnTo>
                    <a:pt x="972" y="163"/>
                  </a:lnTo>
                  <a:lnTo>
                    <a:pt x="972" y="163"/>
                  </a:lnTo>
                  <a:lnTo>
                    <a:pt x="972" y="163"/>
                  </a:lnTo>
                  <a:lnTo>
                    <a:pt x="972" y="132"/>
                  </a:lnTo>
                  <a:lnTo>
                    <a:pt x="972" y="132"/>
                  </a:lnTo>
                  <a:lnTo>
                    <a:pt x="972" y="163"/>
                  </a:lnTo>
                  <a:lnTo>
                    <a:pt x="970" y="161"/>
                  </a:lnTo>
                  <a:lnTo>
                    <a:pt x="970" y="161"/>
                  </a:lnTo>
                  <a:lnTo>
                    <a:pt x="970" y="162"/>
                  </a:lnTo>
                  <a:lnTo>
                    <a:pt x="970" y="161"/>
                  </a:lnTo>
                  <a:lnTo>
                    <a:pt x="970" y="161"/>
                  </a:lnTo>
                  <a:lnTo>
                    <a:pt x="970" y="299"/>
                  </a:lnTo>
                  <a:lnTo>
                    <a:pt x="970" y="299"/>
                  </a:lnTo>
                  <a:lnTo>
                    <a:pt x="970" y="299"/>
                  </a:lnTo>
                  <a:lnTo>
                    <a:pt x="970" y="300"/>
                  </a:lnTo>
                  <a:lnTo>
                    <a:pt x="970" y="300"/>
                  </a:lnTo>
                  <a:lnTo>
                    <a:pt x="969" y="301"/>
                  </a:lnTo>
                  <a:lnTo>
                    <a:pt x="970" y="299"/>
                  </a:lnTo>
                  <a:lnTo>
                    <a:pt x="970" y="299"/>
                  </a:lnTo>
                  <a:lnTo>
                    <a:pt x="970" y="299"/>
                  </a:lnTo>
                  <a:lnTo>
                    <a:pt x="970" y="299"/>
                  </a:lnTo>
                  <a:lnTo>
                    <a:pt x="970" y="161"/>
                  </a:lnTo>
                  <a:lnTo>
                    <a:pt x="970" y="162"/>
                  </a:lnTo>
                  <a:lnTo>
                    <a:pt x="970" y="161"/>
                  </a:lnTo>
                  <a:lnTo>
                    <a:pt x="969" y="160"/>
                  </a:lnTo>
                  <a:lnTo>
                    <a:pt x="969" y="161"/>
                  </a:lnTo>
                  <a:lnTo>
                    <a:pt x="969" y="162"/>
                  </a:lnTo>
                  <a:lnTo>
                    <a:pt x="969" y="162"/>
                  </a:lnTo>
                  <a:lnTo>
                    <a:pt x="969" y="298"/>
                  </a:lnTo>
                  <a:lnTo>
                    <a:pt x="969" y="298"/>
                  </a:lnTo>
                  <a:lnTo>
                    <a:pt x="969" y="298"/>
                  </a:lnTo>
                  <a:lnTo>
                    <a:pt x="969" y="300"/>
                  </a:lnTo>
                  <a:lnTo>
                    <a:pt x="969" y="301"/>
                  </a:lnTo>
                  <a:lnTo>
                    <a:pt x="969" y="300"/>
                  </a:lnTo>
                  <a:lnTo>
                    <a:pt x="969" y="301"/>
                  </a:lnTo>
                  <a:lnTo>
                    <a:pt x="969" y="301"/>
                  </a:lnTo>
                  <a:lnTo>
                    <a:pt x="969" y="301"/>
                  </a:lnTo>
                  <a:lnTo>
                    <a:pt x="969" y="300"/>
                  </a:lnTo>
                  <a:lnTo>
                    <a:pt x="969" y="300"/>
                  </a:lnTo>
                  <a:lnTo>
                    <a:pt x="969" y="298"/>
                  </a:lnTo>
                  <a:lnTo>
                    <a:pt x="969" y="299"/>
                  </a:lnTo>
                  <a:lnTo>
                    <a:pt x="969" y="300"/>
                  </a:lnTo>
                  <a:lnTo>
                    <a:pt x="969" y="299"/>
                  </a:lnTo>
                  <a:lnTo>
                    <a:pt x="969" y="299"/>
                  </a:lnTo>
                  <a:lnTo>
                    <a:pt x="969" y="299"/>
                  </a:lnTo>
                  <a:lnTo>
                    <a:pt x="969" y="298"/>
                  </a:lnTo>
                  <a:lnTo>
                    <a:pt x="969" y="298"/>
                  </a:lnTo>
                  <a:lnTo>
                    <a:pt x="969" y="298"/>
                  </a:lnTo>
                  <a:lnTo>
                    <a:pt x="969" y="295"/>
                  </a:lnTo>
                  <a:lnTo>
                    <a:pt x="969" y="295"/>
                  </a:lnTo>
                  <a:lnTo>
                    <a:pt x="969" y="298"/>
                  </a:lnTo>
                  <a:lnTo>
                    <a:pt x="969" y="297"/>
                  </a:lnTo>
                  <a:lnTo>
                    <a:pt x="969" y="297"/>
                  </a:lnTo>
                  <a:lnTo>
                    <a:pt x="969" y="298"/>
                  </a:lnTo>
                  <a:lnTo>
                    <a:pt x="969" y="298"/>
                  </a:lnTo>
                  <a:lnTo>
                    <a:pt x="969" y="162"/>
                  </a:lnTo>
                  <a:lnTo>
                    <a:pt x="969" y="162"/>
                  </a:lnTo>
                  <a:lnTo>
                    <a:pt x="969" y="286"/>
                  </a:lnTo>
                  <a:lnTo>
                    <a:pt x="969" y="294"/>
                  </a:lnTo>
                  <a:lnTo>
                    <a:pt x="969" y="294"/>
                  </a:lnTo>
                  <a:lnTo>
                    <a:pt x="969" y="278"/>
                  </a:lnTo>
                  <a:lnTo>
                    <a:pt x="969" y="290"/>
                  </a:lnTo>
                  <a:lnTo>
                    <a:pt x="969" y="286"/>
                  </a:lnTo>
                  <a:lnTo>
                    <a:pt x="969" y="162"/>
                  </a:lnTo>
                  <a:lnTo>
                    <a:pt x="969" y="161"/>
                  </a:lnTo>
                  <a:lnTo>
                    <a:pt x="969" y="162"/>
                  </a:lnTo>
                  <a:lnTo>
                    <a:pt x="969" y="162"/>
                  </a:lnTo>
                  <a:lnTo>
                    <a:pt x="969" y="161"/>
                  </a:lnTo>
                  <a:lnTo>
                    <a:pt x="969" y="161"/>
                  </a:lnTo>
                  <a:lnTo>
                    <a:pt x="969" y="161"/>
                  </a:lnTo>
                  <a:lnTo>
                    <a:pt x="969" y="160"/>
                  </a:lnTo>
                  <a:lnTo>
                    <a:pt x="969" y="160"/>
                  </a:lnTo>
                  <a:lnTo>
                    <a:pt x="969" y="159"/>
                  </a:lnTo>
                  <a:lnTo>
                    <a:pt x="969" y="161"/>
                  </a:lnTo>
                  <a:lnTo>
                    <a:pt x="969" y="161"/>
                  </a:lnTo>
                  <a:lnTo>
                    <a:pt x="969" y="161"/>
                  </a:lnTo>
                  <a:lnTo>
                    <a:pt x="969" y="162"/>
                  </a:lnTo>
                  <a:lnTo>
                    <a:pt x="969" y="170"/>
                  </a:lnTo>
                  <a:lnTo>
                    <a:pt x="969" y="166"/>
                  </a:lnTo>
                  <a:lnTo>
                    <a:pt x="969" y="178"/>
                  </a:lnTo>
                  <a:lnTo>
                    <a:pt x="969" y="162"/>
                  </a:lnTo>
                  <a:lnTo>
                    <a:pt x="969" y="161"/>
                  </a:lnTo>
                  <a:lnTo>
                    <a:pt x="968" y="161"/>
                  </a:lnTo>
                  <a:lnTo>
                    <a:pt x="969" y="161"/>
                  </a:lnTo>
                  <a:lnTo>
                    <a:pt x="969" y="159"/>
                  </a:lnTo>
                  <a:lnTo>
                    <a:pt x="968" y="158"/>
                  </a:lnTo>
                  <a:lnTo>
                    <a:pt x="969" y="159"/>
                  </a:lnTo>
                  <a:lnTo>
                    <a:pt x="968" y="158"/>
                  </a:lnTo>
                  <a:lnTo>
                    <a:pt x="969" y="158"/>
                  </a:lnTo>
                  <a:lnTo>
                    <a:pt x="969" y="157"/>
                  </a:lnTo>
                  <a:lnTo>
                    <a:pt x="968" y="156"/>
                  </a:lnTo>
                  <a:lnTo>
                    <a:pt x="968" y="154"/>
                  </a:lnTo>
                  <a:lnTo>
                    <a:pt x="969" y="156"/>
                  </a:lnTo>
                  <a:lnTo>
                    <a:pt x="969" y="156"/>
                  </a:lnTo>
                  <a:lnTo>
                    <a:pt x="969" y="154"/>
                  </a:lnTo>
                  <a:lnTo>
                    <a:pt x="969" y="157"/>
                  </a:lnTo>
                  <a:lnTo>
                    <a:pt x="969" y="157"/>
                  </a:lnTo>
                  <a:lnTo>
                    <a:pt x="969" y="157"/>
                  </a:lnTo>
                  <a:lnTo>
                    <a:pt x="969" y="154"/>
                  </a:lnTo>
                  <a:lnTo>
                    <a:pt x="969" y="154"/>
                  </a:lnTo>
                  <a:lnTo>
                    <a:pt x="969" y="154"/>
                  </a:lnTo>
                  <a:lnTo>
                    <a:pt x="969" y="154"/>
                  </a:lnTo>
                  <a:lnTo>
                    <a:pt x="969" y="154"/>
                  </a:lnTo>
                  <a:lnTo>
                    <a:pt x="970" y="159"/>
                  </a:lnTo>
                  <a:lnTo>
                    <a:pt x="969" y="154"/>
                  </a:lnTo>
                  <a:lnTo>
                    <a:pt x="969" y="158"/>
                  </a:lnTo>
                  <a:lnTo>
                    <a:pt x="969" y="157"/>
                  </a:lnTo>
                  <a:lnTo>
                    <a:pt x="969" y="158"/>
                  </a:lnTo>
                  <a:lnTo>
                    <a:pt x="969" y="158"/>
                  </a:lnTo>
                  <a:lnTo>
                    <a:pt x="969" y="158"/>
                  </a:lnTo>
                  <a:lnTo>
                    <a:pt x="969" y="160"/>
                  </a:lnTo>
                  <a:lnTo>
                    <a:pt x="969" y="160"/>
                  </a:lnTo>
                  <a:lnTo>
                    <a:pt x="970" y="161"/>
                  </a:lnTo>
                  <a:lnTo>
                    <a:pt x="970" y="160"/>
                  </a:lnTo>
                  <a:lnTo>
                    <a:pt x="970" y="159"/>
                  </a:lnTo>
                  <a:lnTo>
                    <a:pt x="970" y="159"/>
                  </a:lnTo>
                  <a:lnTo>
                    <a:pt x="970" y="159"/>
                  </a:lnTo>
                  <a:lnTo>
                    <a:pt x="970" y="159"/>
                  </a:lnTo>
                  <a:lnTo>
                    <a:pt x="970" y="159"/>
                  </a:lnTo>
                  <a:lnTo>
                    <a:pt x="971" y="161"/>
                  </a:lnTo>
                  <a:lnTo>
                    <a:pt x="971" y="161"/>
                  </a:lnTo>
                  <a:lnTo>
                    <a:pt x="970" y="159"/>
                  </a:lnTo>
                  <a:lnTo>
                    <a:pt x="970" y="160"/>
                  </a:lnTo>
                  <a:lnTo>
                    <a:pt x="970" y="161"/>
                  </a:lnTo>
                  <a:lnTo>
                    <a:pt x="971" y="161"/>
                  </a:lnTo>
                  <a:lnTo>
                    <a:pt x="972" y="163"/>
                  </a:lnTo>
                  <a:lnTo>
                    <a:pt x="972" y="132"/>
                  </a:lnTo>
                  <a:lnTo>
                    <a:pt x="968" y="132"/>
                  </a:lnTo>
                  <a:lnTo>
                    <a:pt x="968" y="157"/>
                  </a:lnTo>
                  <a:lnTo>
                    <a:pt x="968" y="157"/>
                  </a:lnTo>
                  <a:lnTo>
                    <a:pt x="968" y="157"/>
                  </a:lnTo>
                  <a:lnTo>
                    <a:pt x="968" y="157"/>
                  </a:lnTo>
                  <a:lnTo>
                    <a:pt x="968" y="132"/>
                  </a:lnTo>
                  <a:lnTo>
                    <a:pt x="968" y="132"/>
                  </a:lnTo>
                  <a:lnTo>
                    <a:pt x="968" y="155"/>
                  </a:lnTo>
                  <a:lnTo>
                    <a:pt x="968" y="154"/>
                  </a:lnTo>
                  <a:lnTo>
                    <a:pt x="968" y="154"/>
                  </a:lnTo>
                  <a:lnTo>
                    <a:pt x="968" y="154"/>
                  </a:lnTo>
                  <a:lnTo>
                    <a:pt x="968" y="155"/>
                  </a:lnTo>
                  <a:lnTo>
                    <a:pt x="968" y="132"/>
                  </a:lnTo>
                  <a:lnTo>
                    <a:pt x="964" y="132"/>
                  </a:lnTo>
                  <a:lnTo>
                    <a:pt x="964" y="278"/>
                  </a:lnTo>
                  <a:lnTo>
                    <a:pt x="958" y="278"/>
                  </a:lnTo>
                  <a:lnTo>
                    <a:pt x="958" y="300"/>
                  </a:lnTo>
                  <a:lnTo>
                    <a:pt x="955" y="298"/>
                  </a:lnTo>
                  <a:lnTo>
                    <a:pt x="955" y="299"/>
                  </a:lnTo>
                  <a:lnTo>
                    <a:pt x="955" y="299"/>
                  </a:lnTo>
                  <a:lnTo>
                    <a:pt x="955" y="302"/>
                  </a:lnTo>
                  <a:lnTo>
                    <a:pt x="955" y="299"/>
                  </a:lnTo>
                  <a:lnTo>
                    <a:pt x="955" y="299"/>
                  </a:lnTo>
                  <a:lnTo>
                    <a:pt x="955" y="298"/>
                  </a:lnTo>
                  <a:lnTo>
                    <a:pt x="955" y="297"/>
                  </a:lnTo>
                  <a:lnTo>
                    <a:pt x="955" y="298"/>
                  </a:lnTo>
                  <a:lnTo>
                    <a:pt x="958" y="300"/>
                  </a:lnTo>
                  <a:lnTo>
                    <a:pt x="958" y="278"/>
                  </a:lnTo>
                  <a:lnTo>
                    <a:pt x="955" y="278"/>
                  </a:lnTo>
                  <a:lnTo>
                    <a:pt x="955" y="232"/>
                  </a:lnTo>
                  <a:lnTo>
                    <a:pt x="964" y="232"/>
                  </a:lnTo>
                  <a:lnTo>
                    <a:pt x="964" y="278"/>
                  </a:lnTo>
                  <a:lnTo>
                    <a:pt x="964" y="132"/>
                  </a:lnTo>
                  <a:lnTo>
                    <a:pt x="964" y="132"/>
                  </a:lnTo>
                  <a:lnTo>
                    <a:pt x="964" y="222"/>
                  </a:lnTo>
                  <a:lnTo>
                    <a:pt x="955" y="222"/>
                  </a:lnTo>
                  <a:lnTo>
                    <a:pt x="954" y="178"/>
                  </a:lnTo>
                  <a:lnTo>
                    <a:pt x="954" y="159"/>
                  </a:lnTo>
                  <a:lnTo>
                    <a:pt x="954" y="159"/>
                  </a:lnTo>
                  <a:lnTo>
                    <a:pt x="954" y="158"/>
                  </a:lnTo>
                  <a:lnTo>
                    <a:pt x="954" y="158"/>
                  </a:lnTo>
                  <a:lnTo>
                    <a:pt x="954" y="157"/>
                  </a:lnTo>
                  <a:lnTo>
                    <a:pt x="954" y="158"/>
                  </a:lnTo>
                  <a:lnTo>
                    <a:pt x="954" y="158"/>
                  </a:lnTo>
                  <a:lnTo>
                    <a:pt x="954" y="159"/>
                  </a:lnTo>
                  <a:lnTo>
                    <a:pt x="954" y="159"/>
                  </a:lnTo>
                  <a:lnTo>
                    <a:pt x="954" y="178"/>
                  </a:lnTo>
                  <a:lnTo>
                    <a:pt x="963" y="178"/>
                  </a:lnTo>
                  <a:lnTo>
                    <a:pt x="964" y="222"/>
                  </a:lnTo>
                  <a:lnTo>
                    <a:pt x="964" y="132"/>
                  </a:lnTo>
                  <a:lnTo>
                    <a:pt x="963" y="132"/>
                  </a:lnTo>
                  <a:lnTo>
                    <a:pt x="963" y="177"/>
                  </a:lnTo>
                  <a:lnTo>
                    <a:pt x="963" y="160"/>
                  </a:lnTo>
                  <a:lnTo>
                    <a:pt x="963" y="160"/>
                  </a:lnTo>
                  <a:lnTo>
                    <a:pt x="963" y="158"/>
                  </a:lnTo>
                  <a:lnTo>
                    <a:pt x="963" y="158"/>
                  </a:lnTo>
                  <a:lnTo>
                    <a:pt x="963" y="158"/>
                  </a:lnTo>
                  <a:lnTo>
                    <a:pt x="963" y="157"/>
                  </a:lnTo>
                  <a:lnTo>
                    <a:pt x="963" y="158"/>
                  </a:lnTo>
                  <a:lnTo>
                    <a:pt x="963" y="154"/>
                  </a:lnTo>
                  <a:lnTo>
                    <a:pt x="963" y="154"/>
                  </a:lnTo>
                  <a:lnTo>
                    <a:pt x="963" y="154"/>
                  </a:lnTo>
                  <a:lnTo>
                    <a:pt x="963" y="154"/>
                  </a:lnTo>
                  <a:lnTo>
                    <a:pt x="963" y="154"/>
                  </a:lnTo>
                  <a:lnTo>
                    <a:pt x="963" y="158"/>
                  </a:lnTo>
                  <a:lnTo>
                    <a:pt x="963" y="160"/>
                  </a:lnTo>
                  <a:lnTo>
                    <a:pt x="963" y="177"/>
                  </a:lnTo>
                  <a:lnTo>
                    <a:pt x="963" y="132"/>
                  </a:lnTo>
                  <a:lnTo>
                    <a:pt x="963" y="132"/>
                  </a:lnTo>
                  <a:lnTo>
                    <a:pt x="963" y="154"/>
                  </a:lnTo>
                  <a:lnTo>
                    <a:pt x="956" y="154"/>
                  </a:lnTo>
                  <a:lnTo>
                    <a:pt x="956" y="152"/>
                  </a:lnTo>
                  <a:lnTo>
                    <a:pt x="953" y="146"/>
                  </a:lnTo>
                  <a:lnTo>
                    <a:pt x="953" y="146"/>
                  </a:lnTo>
                  <a:lnTo>
                    <a:pt x="953" y="296"/>
                  </a:lnTo>
                  <a:lnTo>
                    <a:pt x="953" y="296"/>
                  </a:lnTo>
                  <a:lnTo>
                    <a:pt x="953" y="297"/>
                  </a:lnTo>
                  <a:lnTo>
                    <a:pt x="953" y="298"/>
                  </a:lnTo>
                  <a:lnTo>
                    <a:pt x="953" y="298"/>
                  </a:lnTo>
                  <a:lnTo>
                    <a:pt x="953" y="298"/>
                  </a:lnTo>
                  <a:lnTo>
                    <a:pt x="953" y="298"/>
                  </a:lnTo>
                  <a:lnTo>
                    <a:pt x="953" y="297"/>
                  </a:lnTo>
                  <a:lnTo>
                    <a:pt x="953" y="296"/>
                  </a:lnTo>
                  <a:lnTo>
                    <a:pt x="953" y="296"/>
                  </a:lnTo>
                  <a:lnTo>
                    <a:pt x="953" y="278"/>
                  </a:lnTo>
                  <a:lnTo>
                    <a:pt x="953" y="290"/>
                  </a:lnTo>
                  <a:lnTo>
                    <a:pt x="953" y="294"/>
                  </a:lnTo>
                  <a:lnTo>
                    <a:pt x="953" y="296"/>
                  </a:lnTo>
                  <a:lnTo>
                    <a:pt x="953" y="146"/>
                  </a:lnTo>
                  <a:lnTo>
                    <a:pt x="953" y="146"/>
                  </a:lnTo>
                  <a:lnTo>
                    <a:pt x="953" y="157"/>
                  </a:lnTo>
                  <a:lnTo>
                    <a:pt x="953" y="158"/>
                  </a:lnTo>
                  <a:lnTo>
                    <a:pt x="953" y="159"/>
                  </a:lnTo>
                  <a:lnTo>
                    <a:pt x="953" y="160"/>
                  </a:lnTo>
                  <a:lnTo>
                    <a:pt x="953" y="159"/>
                  </a:lnTo>
                  <a:lnTo>
                    <a:pt x="953" y="159"/>
                  </a:lnTo>
                  <a:lnTo>
                    <a:pt x="953" y="158"/>
                  </a:lnTo>
                  <a:lnTo>
                    <a:pt x="953" y="158"/>
                  </a:lnTo>
                  <a:lnTo>
                    <a:pt x="953" y="157"/>
                  </a:lnTo>
                  <a:lnTo>
                    <a:pt x="953" y="146"/>
                  </a:lnTo>
                  <a:lnTo>
                    <a:pt x="953" y="146"/>
                  </a:lnTo>
                  <a:lnTo>
                    <a:pt x="953" y="163"/>
                  </a:lnTo>
                  <a:lnTo>
                    <a:pt x="953" y="178"/>
                  </a:lnTo>
                  <a:lnTo>
                    <a:pt x="953" y="166"/>
                  </a:lnTo>
                  <a:lnTo>
                    <a:pt x="953" y="178"/>
                  </a:lnTo>
                  <a:lnTo>
                    <a:pt x="953" y="167"/>
                  </a:lnTo>
                  <a:lnTo>
                    <a:pt x="952" y="168"/>
                  </a:lnTo>
                  <a:lnTo>
                    <a:pt x="952" y="167"/>
                  </a:lnTo>
                  <a:lnTo>
                    <a:pt x="953" y="166"/>
                  </a:lnTo>
                  <a:lnTo>
                    <a:pt x="953" y="167"/>
                  </a:lnTo>
                  <a:lnTo>
                    <a:pt x="953" y="166"/>
                  </a:lnTo>
                  <a:lnTo>
                    <a:pt x="953" y="160"/>
                  </a:lnTo>
                  <a:lnTo>
                    <a:pt x="953" y="160"/>
                  </a:lnTo>
                  <a:lnTo>
                    <a:pt x="953" y="160"/>
                  </a:lnTo>
                  <a:lnTo>
                    <a:pt x="953" y="160"/>
                  </a:lnTo>
                  <a:lnTo>
                    <a:pt x="952" y="160"/>
                  </a:lnTo>
                  <a:lnTo>
                    <a:pt x="952" y="160"/>
                  </a:lnTo>
                  <a:lnTo>
                    <a:pt x="953" y="159"/>
                  </a:lnTo>
                  <a:lnTo>
                    <a:pt x="953" y="154"/>
                  </a:lnTo>
                  <a:lnTo>
                    <a:pt x="953" y="159"/>
                  </a:lnTo>
                  <a:lnTo>
                    <a:pt x="953" y="159"/>
                  </a:lnTo>
                  <a:lnTo>
                    <a:pt x="953" y="160"/>
                  </a:lnTo>
                  <a:lnTo>
                    <a:pt x="953" y="160"/>
                  </a:lnTo>
                  <a:lnTo>
                    <a:pt x="953" y="166"/>
                  </a:lnTo>
                  <a:lnTo>
                    <a:pt x="953" y="163"/>
                  </a:lnTo>
                  <a:lnTo>
                    <a:pt x="953" y="146"/>
                  </a:lnTo>
                  <a:lnTo>
                    <a:pt x="947" y="149"/>
                  </a:lnTo>
                  <a:lnTo>
                    <a:pt x="947" y="162"/>
                  </a:lnTo>
                  <a:lnTo>
                    <a:pt x="936" y="168"/>
                  </a:lnTo>
                  <a:lnTo>
                    <a:pt x="940" y="166"/>
                  </a:lnTo>
                  <a:lnTo>
                    <a:pt x="943" y="164"/>
                  </a:lnTo>
                  <a:lnTo>
                    <a:pt x="947" y="162"/>
                  </a:lnTo>
                  <a:lnTo>
                    <a:pt x="947" y="149"/>
                  </a:lnTo>
                  <a:lnTo>
                    <a:pt x="942" y="151"/>
                  </a:lnTo>
                  <a:lnTo>
                    <a:pt x="942" y="163"/>
                  </a:lnTo>
                  <a:lnTo>
                    <a:pt x="942" y="163"/>
                  </a:lnTo>
                  <a:lnTo>
                    <a:pt x="942" y="164"/>
                  </a:lnTo>
                  <a:lnTo>
                    <a:pt x="942" y="163"/>
                  </a:lnTo>
                  <a:lnTo>
                    <a:pt x="942" y="164"/>
                  </a:lnTo>
                  <a:lnTo>
                    <a:pt x="942" y="151"/>
                  </a:lnTo>
                  <a:lnTo>
                    <a:pt x="942" y="140"/>
                  </a:lnTo>
                  <a:lnTo>
                    <a:pt x="931" y="140"/>
                  </a:lnTo>
                  <a:lnTo>
                    <a:pt x="931" y="294"/>
                  </a:lnTo>
                  <a:lnTo>
                    <a:pt x="882" y="294"/>
                  </a:lnTo>
                  <a:lnTo>
                    <a:pt x="885" y="298"/>
                  </a:lnTo>
                  <a:lnTo>
                    <a:pt x="879" y="289"/>
                  </a:lnTo>
                  <a:lnTo>
                    <a:pt x="879" y="286"/>
                  </a:lnTo>
                  <a:lnTo>
                    <a:pt x="879" y="282"/>
                  </a:lnTo>
                  <a:lnTo>
                    <a:pt x="879" y="258"/>
                  </a:lnTo>
                  <a:lnTo>
                    <a:pt x="879" y="232"/>
                  </a:lnTo>
                  <a:lnTo>
                    <a:pt x="931" y="232"/>
                  </a:lnTo>
                  <a:lnTo>
                    <a:pt x="931" y="294"/>
                  </a:lnTo>
                  <a:lnTo>
                    <a:pt x="931" y="140"/>
                  </a:lnTo>
                  <a:lnTo>
                    <a:pt x="931" y="140"/>
                  </a:lnTo>
                  <a:lnTo>
                    <a:pt x="931" y="223"/>
                  </a:lnTo>
                  <a:lnTo>
                    <a:pt x="879" y="223"/>
                  </a:lnTo>
                  <a:lnTo>
                    <a:pt x="879" y="200"/>
                  </a:lnTo>
                  <a:lnTo>
                    <a:pt x="878" y="176"/>
                  </a:lnTo>
                  <a:lnTo>
                    <a:pt x="878" y="170"/>
                  </a:lnTo>
                  <a:lnTo>
                    <a:pt x="878" y="167"/>
                  </a:lnTo>
                  <a:lnTo>
                    <a:pt x="881" y="164"/>
                  </a:lnTo>
                  <a:lnTo>
                    <a:pt x="930" y="164"/>
                  </a:lnTo>
                  <a:lnTo>
                    <a:pt x="931" y="223"/>
                  </a:lnTo>
                  <a:lnTo>
                    <a:pt x="931" y="140"/>
                  </a:lnTo>
                  <a:lnTo>
                    <a:pt x="875" y="140"/>
                  </a:lnTo>
                  <a:lnTo>
                    <a:pt x="875" y="151"/>
                  </a:lnTo>
                  <a:lnTo>
                    <a:pt x="875" y="151"/>
                  </a:lnTo>
                  <a:lnTo>
                    <a:pt x="875" y="164"/>
                  </a:lnTo>
                  <a:lnTo>
                    <a:pt x="875" y="151"/>
                  </a:lnTo>
                  <a:lnTo>
                    <a:pt x="873" y="150"/>
                  </a:lnTo>
                  <a:lnTo>
                    <a:pt x="873" y="145"/>
                  </a:lnTo>
                  <a:lnTo>
                    <a:pt x="868" y="145"/>
                  </a:lnTo>
                  <a:lnTo>
                    <a:pt x="868" y="164"/>
                  </a:lnTo>
                  <a:lnTo>
                    <a:pt x="865" y="164"/>
                  </a:lnTo>
                  <a:lnTo>
                    <a:pt x="865" y="294"/>
                  </a:lnTo>
                  <a:lnTo>
                    <a:pt x="859" y="298"/>
                  </a:lnTo>
                  <a:lnTo>
                    <a:pt x="758" y="299"/>
                  </a:lnTo>
                  <a:lnTo>
                    <a:pt x="758" y="273"/>
                  </a:lnTo>
                  <a:lnTo>
                    <a:pt x="852" y="273"/>
                  </a:lnTo>
                  <a:lnTo>
                    <a:pt x="852" y="270"/>
                  </a:lnTo>
                  <a:lnTo>
                    <a:pt x="852" y="270"/>
                  </a:lnTo>
                  <a:lnTo>
                    <a:pt x="852" y="273"/>
                  </a:lnTo>
                  <a:lnTo>
                    <a:pt x="852" y="282"/>
                  </a:lnTo>
                  <a:lnTo>
                    <a:pt x="855" y="282"/>
                  </a:lnTo>
                  <a:lnTo>
                    <a:pt x="855" y="294"/>
                  </a:lnTo>
                  <a:lnTo>
                    <a:pt x="865" y="294"/>
                  </a:lnTo>
                  <a:lnTo>
                    <a:pt x="865" y="164"/>
                  </a:lnTo>
                  <a:lnTo>
                    <a:pt x="854" y="164"/>
                  </a:lnTo>
                  <a:lnTo>
                    <a:pt x="854" y="176"/>
                  </a:lnTo>
                  <a:lnTo>
                    <a:pt x="852" y="176"/>
                  </a:lnTo>
                  <a:lnTo>
                    <a:pt x="852" y="182"/>
                  </a:lnTo>
                  <a:lnTo>
                    <a:pt x="840" y="182"/>
                  </a:lnTo>
                  <a:lnTo>
                    <a:pt x="840" y="249"/>
                  </a:lnTo>
                  <a:lnTo>
                    <a:pt x="758" y="249"/>
                  </a:lnTo>
                  <a:lnTo>
                    <a:pt x="758" y="233"/>
                  </a:lnTo>
                  <a:lnTo>
                    <a:pt x="840" y="232"/>
                  </a:lnTo>
                  <a:lnTo>
                    <a:pt x="840" y="249"/>
                  </a:lnTo>
                  <a:lnTo>
                    <a:pt x="840" y="182"/>
                  </a:lnTo>
                  <a:lnTo>
                    <a:pt x="840" y="182"/>
                  </a:lnTo>
                  <a:lnTo>
                    <a:pt x="840" y="223"/>
                  </a:lnTo>
                  <a:lnTo>
                    <a:pt x="758" y="223"/>
                  </a:lnTo>
                  <a:lnTo>
                    <a:pt x="758" y="207"/>
                  </a:lnTo>
                  <a:lnTo>
                    <a:pt x="840" y="206"/>
                  </a:lnTo>
                  <a:lnTo>
                    <a:pt x="840" y="223"/>
                  </a:lnTo>
                  <a:lnTo>
                    <a:pt x="840" y="182"/>
                  </a:lnTo>
                  <a:lnTo>
                    <a:pt x="758" y="183"/>
                  </a:lnTo>
                  <a:lnTo>
                    <a:pt x="758" y="155"/>
                  </a:lnTo>
                  <a:lnTo>
                    <a:pt x="858" y="154"/>
                  </a:lnTo>
                  <a:lnTo>
                    <a:pt x="857" y="156"/>
                  </a:lnTo>
                  <a:lnTo>
                    <a:pt x="868" y="164"/>
                  </a:lnTo>
                  <a:lnTo>
                    <a:pt x="868" y="145"/>
                  </a:lnTo>
                  <a:lnTo>
                    <a:pt x="866" y="145"/>
                  </a:lnTo>
                  <a:lnTo>
                    <a:pt x="865" y="144"/>
                  </a:lnTo>
                  <a:lnTo>
                    <a:pt x="865" y="145"/>
                  </a:lnTo>
                  <a:lnTo>
                    <a:pt x="759" y="145"/>
                  </a:lnTo>
                  <a:lnTo>
                    <a:pt x="765" y="97"/>
                  </a:lnTo>
                  <a:lnTo>
                    <a:pt x="760" y="96"/>
                  </a:lnTo>
                  <a:lnTo>
                    <a:pt x="760" y="91"/>
                  </a:lnTo>
                  <a:lnTo>
                    <a:pt x="758" y="91"/>
                  </a:lnTo>
                  <a:lnTo>
                    <a:pt x="758" y="38"/>
                  </a:lnTo>
                  <a:lnTo>
                    <a:pt x="749" y="38"/>
                  </a:lnTo>
                  <a:lnTo>
                    <a:pt x="749" y="249"/>
                  </a:lnTo>
                  <a:lnTo>
                    <a:pt x="510" y="250"/>
                  </a:lnTo>
                  <a:lnTo>
                    <a:pt x="510" y="234"/>
                  </a:lnTo>
                  <a:lnTo>
                    <a:pt x="749" y="233"/>
                  </a:lnTo>
                  <a:lnTo>
                    <a:pt x="749" y="249"/>
                  </a:lnTo>
                  <a:lnTo>
                    <a:pt x="749" y="38"/>
                  </a:lnTo>
                  <a:lnTo>
                    <a:pt x="749" y="38"/>
                  </a:lnTo>
                  <a:lnTo>
                    <a:pt x="749" y="223"/>
                  </a:lnTo>
                  <a:lnTo>
                    <a:pt x="510" y="224"/>
                  </a:lnTo>
                  <a:lnTo>
                    <a:pt x="510" y="208"/>
                  </a:lnTo>
                  <a:lnTo>
                    <a:pt x="749" y="207"/>
                  </a:lnTo>
                  <a:lnTo>
                    <a:pt x="749" y="223"/>
                  </a:lnTo>
                  <a:lnTo>
                    <a:pt x="749" y="38"/>
                  </a:lnTo>
                  <a:lnTo>
                    <a:pt x="748" y="38"/>
                  </a:lnTo>
                  <a:lnTo>
                    <a:pt x="748" y="91"/>
                  </a:lnTo>
                  <a:lnTo>
                    <a:pt x="746" y="91"/>
                  </a:lnTo>
                  <a:lnTo>
                    <a:pt x="746" y="96"/>
                  </a:lnTo>
                  <a:lnTo>
                    <a:pt x="741" y="97"/>
                  </a:lnTo>
                  <a:lnTo>
                    <a:pt x="747" y="145"/>
                  </a:lnTo>
                  <a:lnTo>
                    <a:pt x="720" y="145"/>
                  </a:lnTo>
                  <a:lnTo>
                    <a:pt x="720" y="151"/>
                  </a:lnTo>
                  <a:lnTo>
                    <a:pt x="720" y="151"/>
                  </a:lnTo>
                  <a:lnTo>
                    <a:pt x="720" y="155"/>
                  </a:lnTo>
                  <a:lnTo>
                    <a:pt x="748" y="155"/>
                  </a:lnTo>
                  <a:lnTo>
                    <a:pt x="748" y="155"/>
                  </a:lnTo>
                  <a:lnTo>
                    <a:pt x="748" y="183"/>
                  </a:lnTo>
                  <a:lnTo>
                    <a:pt x="510" y="184"/>
                  </a:lnTo>
                  <a:lnTo>
                    <a:pt x="510" y="182"/>
                  </a:lnTo>
                  <a:lnTo>
                    <a:pt x="500" y="182"/>
                  </a:lnTo>
                  <a:lnTo>
                    <a:pt x="500" y="224"/>
                  </a:lnTo>
                  <a:lnTo>
                    <a:pt x="496" y="224"/>
                  </a:lnTo>
                  <a:lnTo>
                    <a:pt x="495" y="182"/>
                  </a:lnTo>
                  <a:lnTo>
                    <a:pt x="486" y="182"/>
                  </a:lnTo>
                  <a:lnTo>
                    <a:pt x="486" y="250"/>
                  </a:lnTo>
                  <a:lnTo>
                    <a:pt x="156" y="251"/>
                  </a:lnTo>
                  <a:lnTo>
                    <a:pt x="156" y="235"/>
                  </a:lnTo>
                  <a:lnTo>
                    <a:pt x="486" y="234"/>
                  </a:lnTo>
                  <a:lnTo>
                    <a:pt x="486" y="250"/>
                  </a:lnTo>
                  <a:lnTo>
                    <a:pt x="486" y="182"/>
                  </a:lnTo>
                  <a:lnTo>
                    <a:pt x="486" y="182"/>
                  </a:lnTo>
                  <a:lnTo>
                    <a:pt x="486" y="224"/>
                  </a:lnTo>
                  <a:lnTo>
                    <a:pt x="156" y="225"/>
                  </a:lnTo>
                  <a:lnTo>
                    <a:pt x="156" y="209"/>
                  </a:lnTo>
                  <a:lnTo>
                    <a:pt x="156" y="209"/>
                  </a:lnTo>
                  <a:lnTo>
                    <a:pt x="486" y="208"/>
                  </a:lnTo>
                  <a:lnTo>
                    <a:pt x="486" y="224"/>
                  </a:lnTo>
                  <a:lnTo>
                    <a:pt x="486" y="182"/>
                  </a:lnTo>
                  <a:lnTo>
                    <a:pt x="486" y="182"/>
                  </a:lnTo>
                  <a:lnTo>
                    <a:pt x="486" y="184"/>
                  </a:lnTo>
                  <a:lnTo>
                    <a:pt x="144" y="185"/>
                  </a:lnTo>
                  <a:lnTo>
                    <a:pt x="144" y="197"/>
                  </a:lnTo>
                  <a:lnTo>
                    <a:pt x="142" y="197"/>
                  </a:lnTo>
                  <a:lnTo>
                    <a:pt x="142" y="197"/>
                  </a:lnTo>
                  <a:lnTo>
                    <a:pt x="142" y="196"/>
                  </a:lnTo>
                  <a:lnTo>
                    <a:pt x="142" y="191"/>
                  </a:lnTo>
                  <a:lnTo>
                    <a:pt x="132" y="191"/>
                  </a:lnTo>
                  <a:lnTo>
                    <a:pt x="132" y="259"/>
                  </a:lnTo>
                  <a:lnTo>
                    <a:pt x="34" y="259"/>
                  </a:lnTo>
                  <a:lnTo>
                    <a:pt x="34" y="263"/>
                  </a:lnTo>
                  <a:lnTo>
                    <a:pt x="34" y="263"/>
                  </a:lnTo>
                  <a:lnTo>
                    <a:pt x="34" y="263"/>
                  </a:lnTo>
                  <a:lnTo>
                    <a:pt x="34" y="263"/>
                  </a:lnTo>
                  <a:lnTo>
                    <a:pt x="34" y="259"/>
                  </a:lnTo>
                  <a:lnTo>
                    <a:pt x="34" y="259"/>
                  </a:lnTo>
                  <a:lnTo>
                    <a:pt x="34" y="258"/>
                  </a:lnTo>
                  <a:lnTo>
                    <a:pt x="34" y="200"/>
                  </a:lnTo>
                  <a:lnTo>
                    <a:pt x="132" y="200"/>
                  </a:lnTo>
                  <a:lnTo>
                    <a:pt x="132" y="225"/>
                  </a:lnTo>
                  <a:lnTo>
                    <a:pt x="116" y="225"/>
                  </a:lnTo>
                  <a:lnTo>
                    <a:pt x="116" y="235"/>
                  </a:lnTo>
                  <a:lnTo>
                    <a:pt x="132" y="235"/>
                  </a:lnTo>
                  <a:lnTo>
                    <a:pt x="132" y="259"/>
                  </a:lnTo>
                  <a:lnTo>
                    <a:pt x="132" y="191"/>
                  </a:lnTo>
                  <a:lnTo>
                    <a:pt x="36" y="191"/>
                  </a:lnTo>
                  <a:lnTo>
                    <a:pt x="42" y="143"/>
                  </a:lnTo>
                  <a:lnTo>
                    <a:pt x="38" y="142"/>
                  </a:lnTo>
                  <a:lnTo>
                    <a:pt x="38" y="138"/>
                  </a:lnTo>
                  <a:lnTo>
                    <a:pt x="35" y="138"/>
                  </a:lnTo>
                  <a:lnTo>
                    <a:pt x="35" y="84"/>
                  </a:lnTo>
                  <a:lnTo>
                    <a:pt x="32" y="84"/>
                  </a:lnTo>
                  <a:lnTo>
                    <a:pt x="32" y="147"/>
                  </a:lnTo>
                  <a:lnTo>
                    <a:pt x="32" y="147"/>
                  </a:lnTo>
                  <a:lnTo>
                    <a:pt x="29" y="147"/>
                  </a:lnTo>
                  <a:lnTo>
                    <a:pt x="32" y="147"/>
                  </a:lnTo>
                  <a:lnTo>
                    <a:pt x="32" y="84"/>
                  </a:lnTo>
                  <a:lnTo>
                    <a:pt x="25" y="84"/>
                  </a:lnTo>
                  <a:lnTo>
                    <a:pt x="25" y="138"/>
                  </a:lnTo>
                  <a:lnTo>
                    <a:pt x="23" y="138"/>
                  </a:lnTo>
                  <a:lnTo>
                    <a:pt x="23" y="143"/>
                  </a:lnTo>
                  <a:lnTo>
                    <a:pt x="18" y="143"/>
                  </a:lnTo>
                  <a:lnTo>
                    <a:pt x="25" y="191"/>
                  </a:lnTo>
                  <a:lnTo>
                    <a:pt x="0" y="191"/>
                  </a:lnTo>
                  <a:lnTo>
                    <a:pt x="0" y="197"/>
                  </a:lnTo>
                  <a:lnTo>
                    <a:pt x="0" y="197"/>
                  </a:lnTo>
                  <a:lnTo>
                    <a:pt x="0" y="201"/>
                  </a:lnTo>
                  <a:lnTo>
                    <a:pt x="24" y="201"/>
                  </a:lnTo>
                  <a:lnTo>
                    <a:pt x="24" y="258"/>
                  </a:lnTo>
                  <a:lnTo>
                    <a:pt x="24" y="263"/>
                  </a:lnTo>
                  <a:lnTo>
                    <a:pt x="24" y="268"/>
                  </a:lnTo>
                  <a:lnTo>
                    <a:pt x="24" y="277"/>
                  </a:lnTo>
                  <a:lnTo>
                    <a:pt x="19" y="319"/>
                  </a:lnTo>
                  <a:lnTo>
                    <a:pt x="24" y="319"/>
                  </a:lnTo>
                  <a:lnTo>
                    <a:pt x="24" y="324"/>
                  </a:lnTo>
                  <a:lnTo>
                    <a:pt x="24" y="324"/>
                  </a:lnTo>
                  <a:lnTo>
                    <a:pt x="25" y="457"/>
                  </a:lnTo>
                  <a:lnTo>
                    <a:pt x="34" y="457"/>
                  </a:lnTo>
                  <a:lnTo>
                    <a:pt x="34" y="324"/>
                  </a:lnTo>
                  <a:lnTo>
                    <a:pt x="38" y="324"/>
                  </a:lnTo>
                  <a:lnTo>
                    <a:pt x="38" y="320"/>
                  </a:lnTo>
                  <a:lnTo>
                    <a:pt x="38" y="319"/>
                  </a:lnTo>
                  <a:lnTo>
                    <a:pt x="43" y="319"/>
                  </a:lnTo>
                  <a:lnTo>
                    <a:pt x="42" y="314"/>
                  </a:lnTo>
                  <a:lnTo>
                    <a:pt x="36" y="269"/>
                  </a:lnTo>
                  <a:lnTo>
                    <a:pt x="77" y="269"/>
                  </a:lnTo>
                  <a:lnTo>
                    <a:pt x="77" y="267"/>
                  </a:lnTo>
                  <a:lnTo>
                    <a:pt x="137" y="267"/>
                  </a:lnTo>
                  <a:lnTo>
                    <a:pt x="137" y="267"/>
                  </a:lnTo>
                  <a:lnTo>
                    <a:pt x="138" y="267"/>
                  </a:lnTo>
                  <a:lnTo>
                    <a:pt x="138" y="955"/>
                  </a:lnTo>
                  <a:lnTo>
                    <a:pt x="139" y="955"/>
                  </a:lnTo>
                  <a:lnTo>
                    <a:pt x="139" y="965"/>
                  </a:lnTo>
                  <a:lnTo>
                    <a:pt x="139" y="965"/>
                  </a:lnTo>
                  <a:lnTo>
                    <a:pt x="139" y="991"/>
                  </a:lnTo>
                  <a:lnTo>
                    <a:pt x="148" y="991"/>
                  </a:lnTo>
                  <a:lnTo>
                    <a:pt x="148" y="965"/>
                  </a:lnTo>
                  <a:lnTo>
                    <a:pt x="200" y="972"/>
                  </a:lnTo>
                  <a:lnTo>
                    <a:pt x="201" y="967"/>
                  </a:lnTo>
                  <a:lnTo>
                    <a:pt x="196" y="967"/>
                  </a:lnTo>
                  <a:lnTo>
                    <a:pt x="201" y="967"/>
                  </a:lnTo>
                  <a:lnTo>
                    <a:pt x="201" y="967"/>
                  </a:lnTo>
                  <a:lnTo>
                    <a:pt x="206" y="967"/>
                  </a:lnTo>
                  <a:lnTo>
                    <a:pt x="206" y="964"/>
                  </a:lnTo>
                  <a:lnTo>
                    <a:pt x="917" y="962"/>
                  </a:lnTo>
                  <a:lnTo>
                    <a:pt x="917" y="965"/>
                  </a:lnTo>
                  <a:lnTo>
                    <a:pt x="922" y="965"/>
                  </a:lnTo>
                  <a:lnTo>
                    <a:pt x="923" y="970"/>
                  </a:lnTo>
                  <a:lnTo>
                    <a:pt x="971" y="963"/>
                  </a:lnTo>
                  <a:lnTo>
                    <a:pt x="971" y="988"/>
                  </a:lnTo>
                  <a:lnTo>
                    <a:pt x="981" y="988"/>
                  </a:lnTo>
                  <a:lnTo>
                    <a:pt x="981" y="963"/>
                  </a:lnTo>
                  <a:lnTo>
                    <a:pt x="1032" y="969"/>
                  </a:lnTo>
                  <a:lnTo>
                    <a:pt x="1033" y="965"/>
                  </a:lnTo>
                  <a:lnTo>
                    <a:pt x="1028" y="965"/>
                  </a:lnTo>
                  <a:lnTo>
                    <a:pt x="1033" y="964"/>
                  </a:lnTo>
                  <a:lnTo>
                    <a:pt x="1033" y="965"/>
                  </a:lnTo>
                  <a:lnTo>
                    <a:pt x="1037" y="964"/>
                  </a:lnTo>
                  <a:lnTo>
                    <a:pt x="1037" y="962"/>
                  </a:lnTo>
                  <a:lnTo>
                    <a:pt x="1433" y="960"/>
                  </a:lnTo>
                  <a:lnTo>
                    <a:pt x="1433" y="963"/>
                  </a:lnTo>
                  <a:lnTo>
                    <a:pt x="1437" y="963"/>
                  </a:lnTo>
                  <a:lnTo>
                    <a:pt x="1438" y="968"/>
                  </a:lnTo>
                  <a:lnTo>
                    <a:pt x="1487" y="961"/>
                  </a:lnTo>
                  <a:lnTo>
                    <a:pt x="1487" y="996"/>
                  </a:lnTo>
                  <a:lnTo>
                    <a:pt x="1497" y="996"/>
                  </a:lnTo>
                  <a:lnTo>
                    <a:pt x="1496" y="961"/>
                  </a:lnTo>
                  <a:lnTo>
                    <a:pt x="1547" y="968"/>
                  </a:lnTo>
                  <a:lnTo>
                    <a:pt x="1548" y="963"/>
                  </a:lnTo>
                  <a:lnTo>
                    <a:pt x="1543" y="963"/>
                  </a:lnTo>
                  <a:lnTo>
                    <a:pt x="1548" y="963"/>
                  </a:lnTo>
                  <a:lnTo>
                    <a:pt x="1548" y="963"/>
                  </a:lnTo>
                  <a:lnTo>
                    <a:pt x="1553" y="963"/>
                  </a:lnTo>
                  <a:lnTo>
                    <a:pt x="1553" y="960"/>
                  </a:lnTo>
                  <a:lnTo>
                    <a:pt x="2040" y="958"/>
                  </a:lnTo>
                  <a:lnTo>
                    <a:pt x="2040" y="961"/>
                  </a:lnTo>
                  <a:lnTo>
                    <a:pt x="2045" y="961"/>
                  </a:lnTo>
                  <a:lnTo>
                    <a:pt x="2046" y="966"/>
                  </a:lnTo>
                  <a:lnTo>
                    <a:pt x="2101" y="959"/>
                  </a:lnTo>
                  <a:lnTo>
                    <a:pt x="2100" y="954"/>
                  </a:lnTo>
                  <a:lnTo>
                    <a:pt x="2101" y="949"/>
                  </a:lnTo>
                  <a:lnTo>
                    <a:pt x="2098" y="949"/>
                  </a:lnTo>
                  <a:lnTo>
                    <a:pt x="2098" y="949"/>
                  </a:lnTo>
                  <a:lnTo>
                    <a:pt x="2097" y="949"/>
                  </a:lnTo>
                  <a:lnTo>
                    <a:pt x="2082" y="947"/>
                  </a:lnTo>
                  <a:lnTo>
                    <a:pt x="2045" y="942"/>
                  </a:lnTo>
                  <a:lnTo>
                    <a:pt x="2045" y="947"/>
                  </a:lnTo>
                  <a:lnTo>
                    <a:pt x="2040" y="947"/>
                  </a:lnTo>
                  <a:lnTo>
                    <a:pt x="2040" y="949"/>
                  </a:lnTo>
                  <a:lnTo>
                    <a:pt x="1553" y="950"/>
                  </a:lnTo>
                  <a:lnTo>
                    <a:pt x="1553" y="948"/>
                  </a:lnTo>
                  <a:lnTo>
                    <a:pt x="1548" y="948"/>
                  </a:lnTo>
                  <a:lnTo>
                    <a:pt x="1547" y="943"/>
                  </a:lnTo>
                  <a:lnTo>
                    <a:pt x="1496" y="950"/>
                  </a:lnTo>
                  <a:lnTo>
                    <a:pt x="1495" y="348"/>
                  </a:lnTo>
                  <a:lnTo>
                    <a:pt x="1506" y="348"/>
                  </a:lnTo>
                  <a:lnTo>
                    <a:pt x="1506" y="336"/>
                  </a:lnTo>
                  <a:lnTo>
                    <a:pt x="1505" y="348"/>
                  </a:lnTo>
                  <a:lnTo>
                    <a:pt x="1506" y="336"/>
                  </a:lnTo>
                  <a:lnTo>
                    <a:pt x="1506" y="324"/>
                  </a:lnTo>
                  <a:lnTo>
                    <a:pt x="1503" y="321"/>
                  </a:lnTo>
                  <a:lnTo>
                    <a:pt x="1495" y="321"/>
                  </a:lnTo>
                  <a:lnTo>
                    <a:pt x="1495" y="321"/>
                  </a:lnTo>
                  <a:lnTo>
                    <a:pt x="1503" y="321"/>
                  </a:lnTo>
                  <a:lnTo>
                    <a:pt x="1503" y="230"/>
                  </a:lnTo>
                  <a:lnTo>
                    <a:pt x="1669" y="230"/>
                  </a:lnTo>
                  <a:lnTo>
                    <a:pt x="1669" y="429"/>
                  </a:lnTo>
                  <a:lnTo>
                    <a:pt x="1676" y="439"/>
                  </a:lnTo>
                  <a:lnTo>
                    <a:pt x="1683" y="445"/>
                  </a:lnTo>
                  <a:lnTo>
                    <a:pt x="1690" y="450"/>
                  </a:lnTo>
                  <a:lnTo>
                    <a:pt x="1696" y="452"/>
                  </a:lnTo>
                  <a:lnTo>
                    <a:pt x="1696" y="452"/>
                  </a:lnTo>
                  <a:lnTo>
                    <a:pt x="1698" y="453"/>
                  </a:lnTo>
                  <a:lnTo>
                    <a:pt x="1735" y="453"/>
                  </a:lnTo>
                  <a:lnTo>
                    <a:pt x="1735" y="655"/>
                  </a:lnTo>
                  <a:lnTo>
                    <a:pt x="1738" y="655"/>
                  </a:lnTo>
                  <a:lnTo>
                    <a:pt x="1738" y="656"/>
                  </a:lnTo>
                  <a:lnTo>
                    <a:pt x="1738" y="656"/>
                  </a:lnTo>
                  <a:lnTo>
                    <a:pt x="1749" y="656"/>
                  </a:lnTo>
                  <a:lnTo>
                    <a:pt x="1749" y="656"/>
                  </a:lnTo>
                  <a:lnTo>
                    <a:pt x="1749" y="698"/>
                  </a:lnTo>
                  <a:lnTo>
                    <a:pt x="1749" y="698"/>
                  </a:lnTo>
                  <a:lnTo>
                    <a:pt x="1749" y="703"/>
                  </a:lnTo>
                  <a:lnTo>
                    <a:pt x="1748" y="699"/>
                  </a:lnTo>
                  <a:lnTo>
                    <a:pt x="1749" y="699"/>
                  </a:lnTo>
                  <a:lnTo>
                    <a:pt x="1749" y="703"/>
                  </a:lnTo>
                  <a:lnTo>
                    <a:pt x="1749" y="698"/>
                  </a:lnTo>
                  <a:lnTo>
                    <a:pt x="1749" y="698"/>
                  </a:lnTo>
                  <a:lnTo>
                    <a:pt x="1748" y="695"/>
                  </a:lnTo>
                  <a:lnTo>
                    <a:pt x="1748" y="695"/>
                  </a:lnTo>
                  <a:lnTo>
                    <a:pt x="1748" y="691"/>
                  </a:lnTo>
                  <a:lnTo>
                    <a:pt x="1749" y="698"/>
                  </a:lnTo>
                  <a:lnTo>
                    <a:pt x="1749" y="656"/>
                  </a:lnTo>
                  <a:lnTo>
                    <a:pt x="1738" y="656"/>
                  </a:lnTo>
                  <a:lnTo>
                    <a:pt x="1744" y="671"/>
                  </a:lnTo>
                  <a:lnTo>
                    <a:pt x="1744" y="679"/>
                  </a:lnTo>
                  <a:lnTo>
                    <a:pt x="1736" y="679"/>
                  </a:lnTo>
                  <a:lnTo>
                    <a:pt x="1737" y="691"/>
                  </a:lnTo>
                  <a:lnTo>
                    <a:pt x="1725" y="691"/>
                  </a:lnTo>
                  <a:lnTo>
                    <a:pt x="1725" y="705"/>
                  </a:lnTo>
                  <a:lnTo>
                    <a:pt x="1736" y="705"/>
                  </a:lnTo>
                  <a:lnTo>
                    <a:pt x="1729" y="714"/>
                  </a:lnTo>
                  <a:lnTo>
                    <a:pt x="1731" y="715"/>
                  </a:lnTo>
                  <a:lnTo>
                    <a:pt x="1731" y="715"/>
                  </a:lnTo>
                  <a:lnTo>
                    <a:pt x="1731" y="715"/>
                  </a:lnTo>
                  <a:lnTo>
                    <a:pt x="1732" y="716"/>
                  </a:lnTo>
                  <a:lnTo>
                    <a:pt x="1738" y="721"/>
                  </a:lnTo>
                  <a:lnTo>
                    <a:pt x="1743" y="723"/>
                  </a:lnTo>
                  <a:lnTo>
                    <a:pt x="1744" y="723"/>
                  </a:lnTo>
                  <a:lnTo>
                    <a:pt x="1744" y="723"/>
                  </a:lnTo>
                  <a:lnTo>
                    <a:pt x="1749" y="725"/>
                  </a:lnTo>
                  <a:lnTo>
                    <a:pt x="1750" y="725"/>
                  </a:lnTo>
                  <a:lnTo>
                    <a:pt x="1750" y="713"/>
                  </a:lnTo>
                  <a:lnTo>
                    <a:pt x="1750" y="712"/>
                  </a:lnTo>
                  <a:lnTo>
                    <a:pt x="1750" y="725"/>
                  </a:lnTo>
                  <a:lnTo>
                    <a:pt x="1759" y="725"/>
                  </a:lnTo>
                  <a:lnTo>
                    <a:pt x="1760" y="725"/>
                  </a:lnTo>
                  <a:lnTo>
                    <a:pt x="1830" y="724"/>
                  </a:lnTo>
                  <a:lnTo>
                    <a:pt x="1830" y="724"/>
                  </a:lnTo>
                  <a:lnTo>
                    <a:pt x="1830" y="702"/>
                  </a:lnTo>
                  <a:lnTo>
                    <a:pt x="1830" y="700"/>
                  </a:lnTo>
                  <a:lnTo>
                    <a:pt x="1795" y="700"/>
                  </a:lnTo>
                  <a:lnTo>
                    <a:pt x="1830" y="700"/>
                  </a:lnTo>
                  <a:lnTo>
                    <a:pt x="1830" y="700"/>
                  </a:lnTo>
                  <a:lnTo>
                    <a:pt x="1830" y="700"/>
                  </a:lnTo>
                  <a:lnTo>
                    <a:pt x="1830" y="702"/>
                  </a:lnTo>
                  <a:lnTo>
                    <a:pt x="1830" y="700"/>
                  </a:lnTo>
                  <a:lnTo>
                    <a:pt x="1830" y="700"/>
                  </a:lnTo>
                  <a:lnTo>
                    <a:pt x="1830" y="702"/>
                  </a:lnTo>
                  <a:lnTo>
                    <a:pt x="1830" y="712"/>
                  </a:lnTo>
                  <a:lnTo>
                    <a:pt x="1830" y="724"/>
                  </a:lnTo>
                  <a:lnTo>
                    <a:pt x="1830" y="724"/>
                  </a:lnTo>
                  <a:lnTo>
                    <a:pt x="1836" y="724"/>
                  </a:lnTo>
                  <a:lnTo>
                    <a:pt x="1836" y="756"/>
                  </a:lnTo>
                  <a:lnTo>
                    <a:pt x="1845" y="756"/>
                  </a:lnTo>
                  <a:lnTo>
                    <a:pt x="1845" y="724"/>
                  </a:lnTo>
                  <a:lnTo>
                    <a:pt x="1889" y="724"/>
                  </a:lnTo>
                  <a:lnTo>
                    <a:pt x="1898" y="724"/>
                  </a:lnTo>
                  <a:lnTo>
                    <a:pt x="1900" y="724"/>
                  </a:lnTo>
                  <a:lnTo>
                    <a:pt x="1900" y="724"/>
                  </a:lnTo>
                  <a:lnTo>
                    <a:pt x="1900" y="715"/>
                  </a:lnTo>
                  <a:lnTo>
                    <a:pt x="1900" y="719"/>
                  </a:lnTo>
                  <a:lnTo>
                    <a:pt x="1900" y="714"/>
                  </a:lnTo>
                  <a:lnTo>
                    <a:pt x="1900" y="702"/>
                  </a:lnTo>
                  <a:lnTo>
                    <a:pt x="1900" y="712"/>
                  </a:lnTo>
                  <a:lnTo>
                    <a:pt x="1900" y="724"/>
                  </a:lnTo>
                  <a:lnTo>
                    <a:pt x="1910" y="724"/>
                  </a:lnTo>
                  <a:lnTo>
                    <a:pt x="1911" y="724"/>
                  </a:lnTo>
                  <a:lnTo>
                    <a:pt x="1916" y="722"/>
                  </a:lnTo>
                  <a:lnTo>
                    <a:pt x="1917" y="722"/>
                  </a:lnTo>
                  <a:lnTo>
                    <a:pt x="1928" y="716"/>
                  </a:lnTo>
                  <a:lnTo>
                    <a:pt x="1930" y="715"/>
                  </a:lnTo>
                  <a:lnTo>
                    <a:pt x="1930" y="715"/>
                  </a:lnTo>
                  <a:lnTo>
                    <a:pt x="1929" y="715"/>
                  </a:lnTo>
                  <a:lnTo>
                    <a:pt x="1929" y="715"/>
                  </a:lnTo>
                  <a:lnTo>
                    <a:pt x="1929" y="714"/>
                  </a:lnTo>
                  <a:lnTo>
                    <a:pt x="1930" y="715"/>
                  </a:lnTo>
                  <a:lnTo>
                    <a:pt x="1931" y="713"/>
                  </a:lnTo>
                  <a:lnTo>
                    <a:pt x="1924" y="704"/>
                  </a:lnTo>
                  <a:lnTo>
                    <a:pt x="1936" y="704"/>
                  </a:lnTo>
                  <a:lnTo>
                    <a:pt x="1936" y="690"/>
                  </a:lnTo>
                  <a:lnTo>
                    <a:pt x="1924" y="690"/>
                  </a:lnTo>
                  <a:lnTo>
                    <a:pt x="1924" y="678"/>
                  </a:lnTo>
                  <a:lnTo>
                    <a:pt x="1923" y="678"/>
                  </a:lnTo>
                  <a:lnTo>
                    <a:pt x="1923" y="703"/>
                  </a:lnTo>
                  <a:lnTo>
                    <a:pt x="1922" y="702"/>
                  </a:lnTo>
                  <a:lnTo>
                    <a:pt x="1922" y="702"/>
                  </a:lnTo>
                  <a:lnTo>
                    <a:pt x="1922" y="702"/>
                  </a:lnTo>
                  <a:lnTo>
                    <a:pt x="1922" y="702"/>
                  </a:lnTo>
                  <a:lnTo>
                    <a:pt x="1923" y="703"/>
                  </a:lnTo>
                  <a:lnTo>
                    <a:pt x="1923" y="678"/>
                  </a:lnTo>
                  <a:lnTo>
                    <a:pt x="1918" y="678"/>
                  </a:lnTo>
                  <a:lnTo>
                    <a:pt x="1918" y="694"/>
                  </a:lnTo>
                  <a:lnTo>
                    <a:pt x="1916" y="695"/>
                  </a:lnTo>
                  <a:lnTo>
                    <a:pt x="1917" y="695"/>
                  </a:lnTo>
                  <a:lnTo>
                    <a:pt x="1918" y="694"/>
                  </a:lnTo>
                  <a:lnTo>
                    <a:pt x="1918" y="678"/>
                  </a:lnTo>
                  <a:lnTo>
                    <a:pt x="1916" y="678"/>
                  </a:lnTo>
                  <a:lnTo>
                    <a:pt x="1916" y="666"/>
                  </a:lnTo>
                  <a:lnTo>
                    <a:pt x="1916" y="663"/>
                  </a:lnTo>
                  <a:lnTo>
                    <a:pt x="1919" y="659"/>
                  </a:lnTo>
                  <a:lnTo>
                    <a:pt x="1918" y="658"/>
                  </a:lnTo>
                  <a:lnTo>
                    <a:pt x="1915" y="655"/>
                  </a:lnTo>
                  <a:lnTo>
                    <a:pt x="1926" y="655"/>
                  </a:lnTo>
                  <a:lnTo>
                    <a:pt x="1926" y="643"/>
                  </a:lnTo>
                  <a:lnTo>
                    <a:pt x="1926" y="631"/>
                  </a:lnTo>
                  <a:lnTo>
                    <a:pt x="1927" y="495"/>
                  </a:lnTo>
                  <a:lnTo>
                    <a:pt x="1930" y="496"/>
                  </a:lnTo>
                  <a:lnTo>
                    <a:pt x="1933" y="496"/>
                  </a:lnTo>
                  <a:lnTo>
                    <a:pt x="1934" y="496"/>
                  </a:lnTo>
                  <a:lnTo>
                    <a:pt x="1934" y="496"/>
                  </a:lnTo>
                  <a:lnTo>
                    <a:pt x="2004" y="496"/>
                  </a:lnTo>
                  <a:lnTo>
                    <a:pt x="2006" y="495"/>
                  </a:lnTo>
                  <a:lnTo>
                    <a:pt x="2014" y="492"/>
                  </a:lnTo>
                  <a:lnTo>
                    <a:pt x="2018" y="487"/>
                  </a:lnTo>
                  <a:lnTo>
                    <a:pt x="2021" y="482"/>
                  </a:lnTo>
                  <a:lnTo>
                    <a:pt x="2026" y="474"/>
                  </a:lnTo>
                  <a:lnTo>
                    <a:pt x="2027" y="472"/>
                  </a:lnTo>
                  <a:lnTo>
                    <a:pt x="2030" y="465"/>
                  </a:lnTo>
                  <a:lnTo>
                    <a:pt x="2034" y="453"/>
                  </a:lnTo>
                  <a:lnTo>
                    <a:pt x="2035" y="452"/>
                  </a:lnTo>
                  <a:lnTo>
                    <a:pt x="2053" y="451"/>
                  </a:lnTo>
                  <a:lnTo>
                    <a:pt x="2073" y="445"/>
                  </a:lnTo>
                  <a:lnTo>
                    <a:pt x="2075" y="441"/>
                  </a:lnTo>
                  <a:lnTo>
                    <a:pt x="2077" y="439"/>
                  </a:lnTo>
                  <a:lnTo>
                    <a:pt x="2080" y="434"/>
                  </a:lnTo>
                  <a:lnTo>
                    <a:pt x="2080" y="433"/>
                  </a:lnTo>
                  <a:lnTo>
                    <a:pt x="2081" y="432"/>
                  </a:lnTo>
                  <a:lnTo>
                    <a:pt x="2081" y="432"/>
                  </a:lnTo>
                  <a:lnTo>
                    <a:pt x="2084" y="426"/>
                  </a:lnTo>
                  <a:lnTo>
                    <a:pt x="2085" y="424"/>
                  </a:lnTo>
                  <a:lnTo>
                    <a:pt x="2085" y="423"/>
                  </a:lnTo>
                  <a:lnTo>
                    <a:pt x="2086" y="420"/>
                  </a:lnTo>
                  <a:lnTo>
                    <a:pt x="2089" y="412"/>
                  </a:lnTo>
                  <a:lnTo>
                    <a:pt x="2092" y="400"/>
                  </a:lnTo>
                  <a:lnTo>
                    <a:pt x="2096" y="386"/>
                  </a:lnTo>
                  <a:lnTo>
                    <a:pt x="2102" y="347"/>
                  </a:lnTo>
                  <a:lnTo>
                    <a:pt x="2103" y="984"/>
                  </a:lnTo>
                  <a:lnTo>
                    <a:pt x="2113" y="984"/>
                  </a:lnTo>
                  <a:lnTo>
                    <a:pt x="2111" y="290"/>
                  </a:lnTo>
                  <a:lnTo>
                    <a:pt x="2108" y="290"/>
                  </a:lnTo>
                  <a:lnTo>
                    <a:pt x="2111" y="258"/>
                  </a:lnTo>
                  <a:lnTo>
                    <a:pt x="2111" y="255"/>
                  </a:lnTo>
                  <a:lnTo>
                    <a:pt x="2111" y="254"/>
                  </a:lnTo>
                  <a:lnTo>
                    <a:pt x="2124" y="252"/>
                  </a:lnTo>
                  <a:lnTo>
                    <a:pt x="2130" y="243"/>
                  </a:lnTo>
                  <a:lnTo>
                    <a:pt x="2132" y="241"/>
                  </a:lnTo>
                  <a:lnTo>
                    <a:pt x="2132" y="240"/>
                  </a:lnTo>
                  <a:lnTo>
                    <a:pt x="2134" y="231"/>
                  </a:lnTo>
                  <a:lnTo>
                    <a:pt x="2134" y="229"/>
                  </a:lnTo>
                  <a:lnTo>
                    <a:pt x="2134" y="228"/>
                  </a:lnTo>
                  <a:lnTo>
                    <a:pt x="2314" y="227"/>
                  </a:lnTo>
                  <a:close/>
                </a:path>
              </a:pathLst>
            </a:custGeom>
            <a:solidFill>
              <a:srgbClr val="231F20"/>
            </a:solidFill>
            <a:ln w="9525">
              <a:noFill/>
            </a:ln>
          </p:spPr>
          <p:txBody>
            <a:bodyPr/>
            <a:lstStyle/>
            <a:p>
              <a:endParaRPr lang="zh-CN" altLang="en-US"/>
            </a:p>
          </p:txBody>
        </p:sp>
        <p:pic>
          <p:nvPicPr>
            <p:cNvPr id="13" name="图片 12"/>
            <p:cNvPicPr>
              <a:picLocks noChangeAspect="1"/>
            </p:cNvPicPr>
            <p:nvPr/>
          </p:nvPicPr>
          <p:blipFill>
            <a:blip r:embed="rId5" cstate="print"/>
            <a:stretch>
              <a:fillRect/>
            </a:stretch>
          </p:blipFill>
          <p:spPr>
            <a:xfrm>
              <a:off x="10001" y="3252"/>
              <a:ext cx="262" cy="113"/>
            </a:xfrm>
            <a:prstGeom prst="rect">
              <a:avLst/>
            </a:prstGeom>
            <a:noFill/>
            <a:ln w="9525">
              <a:noFill/>
            </a:ln>
          </p:spPr>
        </p:pic>
        <p:sp>
          <p:nvSpPr>
            <p:cNvPr id="14" name="任意多边形 13"/>
            <p:cNvSpPr/>
            <p:nvPr/>
          </p:nvSpPr>
          <p:spPr>
            <a:xfrm>
              <a:off x="8269" y="2865"/>
              <a:ext cx="1818" cy="910"/>
            </a:xfrm>
            <a:custGeom>
              <a:avLst/>
              <a:gdLst/>
              <a:ahLst/>
              <a:cxnLst/>
              <a:rect l="0" t="0" r="0" b="0"/>
              <a:pathLst>
                <a:path w="1818" h="910">
                  <a:moveTo>
                    <a:pt x="86" y="339"/>
                  </a:moveTo>
                  <a:lnTo>
                    <a:pt x="76" y="339"/>
                  </a:lnTo>
                  <a:lnTo>
                    <a:pt x="76" y="350"/>
                  </a:lnTo>
                  <a:lnTo>
                    <a:pt x="76" y="375"/>
                  </a:lnTo>
                  <a:lnTo>
                    <a:pt x="75" y="379"/>
                  </a:lnTo>
                  <a:lnTo>
                    <a:pt x="75" y="380"/>
                  </a:lnTo>
                  <a:lnTo>
                    <a:pt x="73" y="387"/>
                  </a:lnTo>
                  <a:lnTo>
                    <a:pt x="69" y="390"/>
                  </a:lnTo>
                  <a:lnTo>
                    <a:pt x="60" y="396"/>
                  </a:lnTo>
                  <a:lnTo>
                    <a:pt x="53" y="398"/>
                  </a:lnTo>
                  <a:lnTo>
                    <a:pt x="37" y="398"/>
                  </a:lnTo>
                  <a:lnTo>
                    <a:pt x="32" y="397"/>
                  </a:lnTo>
                  <a:lnTo>
                    <a:pt x="23" y="394"/>
                  </a:lnTo>
                  <a:lnTo>
                    <a:pt x="19" y="392"/>
                  </a:lnTo>
                  <a:lnTo>
                    <a:pt x="14" y="387"/>
                  </a:lnTo>
                  <a:lnTo>
                    <a:pt x="13" y="385"/>
                  </a:lnTo>
                  <a:lnTo>
                    <a:pt x="11" y="378"/>
                  </a:lnTo>
                  <a:lnTo>
                    <a:pt x="10" y="375"/>
                  </a:lnTo>
                  <a:lnTo>
                    <a:pt x="10" y="350"/>
                  </a:lnTo>
                  <a:lnTo>
                    <a:pt x="76" y="350"/>
                  </a:lnTo>
                  <a:lnTo>
                    <a:pt x="76" y="339"/>
                  </a:lnTo>
                  <a:lnTo>
                    <a:pt x="0" y="339"/>
                  </a:lnTo>
                  <a:lnTo>
                    <a:pt x="0" y="375"/>
                  </a:lnTo>
                  <a:lnTo>
                    <a:pt x="1" y="379"/>
                  </a:lnTo>
                  <a:lnTo>
                    <a:pt x="3" y="387"/>
                  </a:lnTo>
                  <a:lnTo>
                    <a:pt x="4" y="391"/>
                  </a:lnTo>
                  <a:lnTo>
                    <a:pt x="8" y="396"/>
                  </a:lnTo>
                  <a:lnTo>
                    <a:pt x="10" y="399"/>
                  </a:lnTo>
                  <a:lnTo>
                    <a:pt x="17" y="404"/>
                  </a:lnTo>
                  <a:lnTo>
                    <a:pt x="21" y="406"/>
                  </a:lnTo>
                  <a:lnTo>
                    <a:pt x="31" y="409"/>
                  </a:lnTo>
                  <a:lnTo>
                    <a:pt x="37" y="410"/>
                  </a:lnTo>
                  <a:lnTo>
                    <a:pt x="51" y="410"/>
                  </a:lnTo>
                  <a:lnTo>
                    <a:pt x="58" y="408"/>
                  </a:lnTo>
                  <a:lnTo>
                    <a:pt x="70" y="404"/>
                  </a:lnTo>
                  <a:lnTo>
                    <a:pt x="75" y="401"/>
                  </a:lnTo>
                  <a:lnTo>
                    <a:pt x="77" y="398"/>
                  </a:lnTo>
                  <a:lnTo>
                    <a:pt x="82" y="393"/>
                  </a:lnTo>
                  <a:lnTo>
                    <a:pt x="84" y="388"/>
                  </a:lnTo>
                  <a:lnTo>
                    <a:pt x="86" y="380"/>
                  </a:lnTo>
                  <a:lnTo>
                    <a:pt x="86" y="375"/>
                  </a:lnTo>
                  <a:lnTo>
                    <a:pt x="86" y="350"/>
                  </a:lnTo>
                  <a:lnTo>
                    <a:pt x="86" y="339"/>
                  </a:lnTo>
                  <a:close/>
                  <a:moveTo>
                    <a:pt x="580" y="898"/>
                  </a:moveTo>
                  <a:lnTo>
                    <a:pt x="527" y="898"/>
                  </a:lnTo>
                  <a:lnTo>
                    <a:pt x="527" y="869"/>
                  </a:lnTo>
                  <a:lnTo>
                    <a:pt x="574" y="869"/>
                  </a:lnTo>
                  <a:lnTo>
                    <a:pt x="574" y="859"/>
                  </a:lnTo>
                  <a:lnTo>
                    <a:pt x="527" y="859"/>
                  </a:lnTo>
                  <a:lnTo>
                    <a:pt x="527" y="833"/>
                  </a:lnTo>
                  <a:lnTo>
                    <a:pt x="578" y="833"/>
                  </a:lnTo>
                  <a:lnTo>
                    <a:pt x="578" y="823"/>
                  </a:lnTo>
                  <a:lnTo>
                    <a:pt x="516" y="823"/>
                  </a:lnTo>
                  <a:lnTo>
                    <a:pt x="516" y="908"/>
                  </a:lnTo>
                  <a:lnTo>
                    <a:pt x="580" y="908"/>
                  </a:lnTo>
                  <a:lnTo>
                    <a:pt x="580" y="898"/>
                  </a:lnTo>
                  <a:close/>
                  <a:moveTo>
                    <a:pt x="649" y="898"/>
                  </a:moveTo>
                  <a:lnTo>
                    <a:pt x="606" y="898"/>
                  </a:lnTo>
                  <a:lnTo>
                    <a:pt x="606" y="823"/>
                  </a:lnTo>
                  <a:lnTo>
                    <a:pt x="595" y="823"/>
                  </a:lnTo>
                  <a:lnTo>
                    <a:pt x="595" y="908"/>
                  </a:lnTo>
                  <a:lnTo>
                    <a:pt x="649" y="908"/>
                  </a:lnTo>
                  <a:lnTo>
                    <a:pt x="649" y="898"/>
                  </a:lnTo>
                  <a:close/>
                  <a:moveTo>
                    <a:pt x="842" y="370"/>
                  </a:moveTo>
                  <a:lnTo>
                    <a:pt x="841" y="363"/>
                  </a:lnTo>
                  <a:lnTo>
                    <a:pt x="833" y="349"/>
                  </a:lnTo>
                  <a:lnTo>
                    <a:pt x="828" y="344"/>
                  </a:lnTo>
                  <a:lnTo>
                    <a:pt x="814" y="337"/>
                  </a:lnTo>
                  <a:lnTo>
                    <a:pt x="806" y="336"/>
                  </a:lnTo>
                  <a:lnTo>
                    <a:pt x="789" y="336"/>
                  </a:lnTo>
                  <a:lnTo>
                    <a:pt x="781" y="337"/>
                  </a:lnTo>
                  <a:lnTo>
                    <a:pt x="768" y="344"/>
                  </a:lnTo>
                  <a:lnTo>
                    <a:pt x="762" y="350"/>
                  </a:lnTo>
                  <a:lnTo>
                    <a:pt x="755" y="363"/>
                  </a:lnTo>
                  <a:lnTo>
                    <a:pt x="753" y="371"/>
                  </a:lnTo>
                  <a:lnTo>
                    <a:pt x="753" y="386"/>
                  </a:lnTo>
                  <a:lnTo>
                    <a:pt x="755" y="392"/>
                  </a:lnTo>
                  <a:lnTo>
                    <a:pt x="759" y="404"/>
                  </a:lnTo>
                  <a:lnTo>
                    <a:pt x="762" y="409"/>
                  </a:lnTo>
                  <a:lnTo>
                    <a:pt x="767" y="415"/>
                  </a:lnTo>
                  <a:lnTo>
                    <a:pt x="799" y="415"/>
                  </a:lnTo>
                  <a:lnTo>
                    <a:pt x="799" y="379"/>
                  </a:lnTo>
                  <a:lnTo>
                    <a:pt x="789" y="379"/>
                  </a:lnTo>
                  <a:lnTo>
                    <a:pt x="789" y="404"/>
                  </a:lnTo>
                  <a:lnTo>
                    <a:pt x="772" y="404"/>
                  </a:lnTo>
                  <a:lnTo>
                    <a:pt x="770" y="402"/>
                  </a:lnTo>
                  <a:lnTo>
                    <a:pt x="768" y="398"/>
                  </a:lnTo>
                  <a:lnTo>
                    <a:pt x="765" y="389"/>
                  </a:lnTo>
                  <a:lnTo>
                    <a:pt x="764" y="384"/>
                  </a:lnTo>
                  <a:lnTo>
                    <a:pt x="764" y="373"/>
                  </a:lnTo>
                  <a:lnTo>
                    <a:pt x="765" y="368"/>
                  </a:lnTo>
                  <a:lnTo>
                    <a:pt x="770" y="358"/>
                  </a:lnTo>
                  <a:lnTo>
                    <a:pt x="774" y="354"/>
                  </a:lnTo>
                  <a:lnTo>
                    <a:pt x="784" y="349"/>
                  </a:lnTo>
                  <a:lnTo>
                    <a:pt x="790" y="347"/>
                  </a:lnTo>
                  <a:lnTo>
                    <a:pt x="804" y="347"/>
                  </a:lnTo>
                  <a:lnTo>
                    <a:pt x="810" y="349"/>
                  </a:lnTo>
                  <a:lnTo>
                    <a:pt x="819" y="352"/>
                  </a:lnTo>
                  <a:lnTo>
                    <a:pt x="821" y="354"/>
                  </a:lnTo>
                  <a:lnTo>
                    <a:pt x="827" y="358"/>
                  </a:lnTo>
                  <a:lnTo>
                    <a:pt x="829" y="361"/>
                  </a:lnTo>
                  <a:lnTo>
                    <a:pt x="832" y="369"/>
                  </a:lnTo>
                  <a:lnTo>
                    <a:pt x="833" y="374"/>
                  </a:lnTo>
                  <a:lnTo>
                    <a:pt x="833" y="383"/>
                  </a:lnTo>
                  <a:lnTo>
                    <a:pt x="832" y="387"/>
                  </a:lnTo>
                  <a:lnTo>
                    <a:pt x="829" y="394"/>
                  </a:lnTo>
                  <a:lnTo>
                    <a:pt x="827" y="397"/>
                  </a:lnTo>
                  <a:lnTo>
                    <a:pt x="822" y="401"/>
                  </a:lnTo>
                  <a:lnTo>
                    <a:pt x="818" y="402"/>
                  </a:lnTo>
                  <a:lnTo>
                    <a:pt x="814" y="404"/>
                  </a:lnTo>
                  <a:lnTo>
                    <a:pt x="817" y="414"/>
                  </a:lnTo>
                  <a:lnTo>
                    <a:pt x="823" y="412"/>
                  </a:lnTo>
                  <a:lnTo>
                    <a:pt x="827" y="410"/>
                  </a:lnTo>
                  <a:lnTo>
                    <a:pt x="834" y="404"/>
                  </a:lnTo>
                  <a:lnTo>
                    <a:pt x="837" y="400"/>
                  </a:lnTo>
                  <a:lnTo>
                    <a:pt x="841" y="390"/>
                  </a:lnTo>
                  <a:lnTo>
                    <a:pt x="842" y="385"/>
                  </a:lnTo>
                  <a:lnTo>
                    <a:pt x="842" y="370"/>
                  </a:lnTo>
                  <a:close/>
                  <a:moveTo>
                    <a:pt x="1166" y="822"/>
                  </a:moveTo>
                  <a:lnTo>
                    <a:pt x="1159" y="822"/>
                  </a:lnTo>
                  <a:lnTo>
                    <a:pt x="1157" y="826"/>
                  </a:lnTo>
                  <a:lnTo>
                    <a:pt x="1154" y="830"/>
                  </a:lnTo>
                  <a:lnTo>
                    <a:pt x="1145" y="838"/>
                  </a:lnTo>
                  <a:lnTo>
                    <a:pt x="1140" y="841"/>
                  </a:lnTo>
                  <a:lnTo>
                    <a:pt x="1134" y="844"/>
                  </a:lnTo>
                  <a:lnTo>
                    <a:pt x="1134" y="854"/>
                  </a:lnTo>
                  <a:lnTo>
                    <a:pt x="1137" y="853"/>
                  </a:lnTo>
                  <a:lnTo>
                    <a:pt x="1141" y="851"/>
                  </a:lnTo>
                  <a:lnTo>
                    <a:pt x="1149" y="846"/>
                  </a:lnTo>
                  <a:lnTo>
                    <a:pt x="1152" y="844"/>
                  </a:lnTo>
                  <a:lnTo>
                    <a:pt x="1155" y="841"/>
                  </a:lnTo>
                  <a:lnTo>
                    <a:pt x="1155" y="908"/>
                  </a:lnTo>
                  <a:lnTo>
                    <a:pt x="1166" y="908"/>
                  </a:lnTo>
                  <a:lnTo>
                    <a:pt x="1166" y="822"/>
                  </a:lnTo>
                  <a:close/>
                  <a:moveTo>
                    <a:pt x="1250" y="871"/>
                  </a:moveTo>
                  <a:lnTo>
                    <a:pt x="1247" y="864"/>
                  </a:lnTo>
                  <a:lnTo>
                    <a:pt x="1237" y="854"/>
                  </a:lnTo>
                  <a:lnTo>
                    <a:pt x="1230" y="851"/>
                  </a:lnTo>
                  <a:lnTo>
                    <a:pt x="1217" y="851"/>
                  </a:lnTo>
                  <a:lnTo>
                    <a:pt x="1212" y="853"/>
                  </a:lnTo>
                  <a:lnTo>
                    <a:pt x="1207" y="857"/>
                  </a:lnTo>
                  <a:lnTo>
                    <a:pt x="1211" y="834"/>
                  </a:lnTo>
                  <a:lnTo>
                    <a:pt x="1245" y="834"/>
                  </a:lnTo>
                  <a:lnTo>
                    <a:pt x="1245" y="824"/>
                  </a:lnTo>
                  <a:lnTo>
                    <a:pt x="1203" y="824"/>
                  </a:lnTo>
                  <a:lnTo>
                    <a:pt x="1195" y="868"/>
                  </a:lnTo>
                  <a:lnTo>
                    <a:pt x="1204" y="869"/>
                  </a:lnTo>
                  <a:lnTo>
                    <a:pt x="1206" y="867"/>
                  </a:lnTo>
                  <a:lnTo>
                    <a:pt x="1208" y="865"/>
                  </a:lnTo>
                  <a:lnTo>
                    <a:pt x="1213" y="862"/>
                  </a:lnTo>
                  <a:lnTo>
                    <a:pt x="1217" y="861"/>
                  </a:lnTo>
                  <a:lnTo>
                    <a:pt x="1226" y="861"/>
                  </a:lnTo>
                  <a:lnTo>
                    <a:pt x="1230" y="863"/>
                  </a:lnTo>
                  <a:lnTo>
                    <a:pt x="1237" y="869"/>
                  </a:lnTo>
                  <a:lnTo>
                    <a:pt x="1238" y="874"/>
                  </a:lnTo>
                  <a:lnTo>
                    <a:pt x="1238" y="887"/>
                  </a:lnTo>
                  <a:lnTo>
                    <a:pt x="1237" y="892"/>
                  </a:lnTo>
                  <a:lnTo>
                    <a:pt x="1230" y="899"/>
                  </a:lnTo>
                  <a:lnTo>
                    <a:pt x="1225" y="901"/>
                  </a:lnTo>
                  <a:lnTo>
                    <a:pt x="1216" y="901"/>
                  </a:lnTo>
                  <a:lnTo>
                    <a:pt x="1212" y="900"/>
                  </a:lnTo>
                  <a:lnTo>
                    <a:pt x="1206" y="894"/>
                  </a:lnTo>
                  <a:lnTo>
                    <a:pt x="1205" y="891"/>
                  </a:lnTo>
                  <a:lnTo>
                    <a:pt x="1204" y="885"/>
                  </a:lnTo>
                  <a:lnTo>
                    <a:pt x="1193" y="886"/>
                  </a:lnTo>
                  <a:lnTo>
                    <a:pt x="1193" y="893"/>
                  </a:lnTo>
                  <a:lnTo>
                    <a:pt x="1196" y="899"/>
                  </a:lnTo>
                  <a:lnTo>
                    <a:pt x="1206" y="908"/>
                  </a:lnTo>
                  <a:lnTo>
                    <a:pt x="1212" y="910"/>
                  </a:lnTo>
                  <a:lnTo>
                    <a:pt x="1230" y="910"/>
                  </a:lnTo>
                  <a:lnTo>
                    <a:pt x="1237" y="906"/>
                  </a:lnTo>
                  <a:lnTo>
                    <a:pt x="1247" y="894"/>
                  </a:lnTo>
                  <a:lnTo>
                    <a:pt x="1250" y="887"/>
                  </a:lnTo>
                  <a:lnTo>
                    <a:pt x="1250" y="871"/>
                  </a:lnTo>
                  <a:close/>
                  <a:moveTo>
                    <a:pt x="1315" y="876"/>
                  </a:moveTo>
                  <a:lnTo>
                    <a:pt x="1315" y="856"/>
                  </a:lnTo>
                  <a:lnTo>
                    <a:pt x="1315" y="851"/>
                  </a:lnTo>
                  <a:lnTo>
                    <a:pt x="1312" y="841"/>
                  </a:lnTo>
                  <a:lnTo>
                    <a:pt x="1310" y="837"/>
                  </a:lnTo>
                  <a:lnTo>
                    <a:pt x="1308" y="833"/>
                  </a:lnTo>
                  <a:lnTo>
                    <a:pt x="1307" y="831"/>
                  </a:lnTo>
                  <a:lnTo>
                    <a:pt x="1306" y="830"/>
                  </a:lnTo>
                  <a:lnTo>
                    <a:pt x="1304" y="828"/>
                  </a:lnTo>
                  <a:lnTo>
                    <a:pt x="1304" y="880"/>
                  </a:lnTo>
                  <a:lnTo>
                    <a:pt x="1303" y="889"/>
                  </a:lnTo>
                  <a:lnTo>
                    <a:pt x="1296" y="899"/>
                  </a:lnTo>
                  <a:lnTo>
                    <a:pt x="1292" y="901"/>
                  </a:lnTo>
                  <a:lnTo>
                    <a:pt x="1282" y="901"/>
                  </a:lnTo>
                  <a:lnTo>
                    <a:pt x="1278" y="899"/>
                  </a:lnTo>
                  <a:lnTo>
                    <a:pt x="1272" y="889"/>
                  </a:lnTo>
                  <a:lnTo>
                    <a:pt x="1270" y="880"/>
                  </a:lnTo>
                  <a:lnTo>
                    <a:pt x="1270" y="852"/>
                  </a:lnTo>
                  <a:lnTo>
                    <a:pt x="1272" y="842"/>
                  </a:lnTo>
                  <a:lnTo>
                    <a:pt x="1276" y="837"/>
                  </a:lnTo>
                  <a:lnTo>
                    <a:pt x="1278" y="833"/>
                  </a:lnTo>
                  <a:lnTo>
                    <a:pt x="1282" y="831"/>
                  </a:lnTo>
                  <a:lnTo>
                    <a:pt x="1292" y="831"/>
                  </a:lnTo>
                  <a:lnTo>
                    <a:pt x="1296" y="833"/>
                  </a:lnTo>
                  <a:lnTo>
                    <a:pt x="1303" y="843"/>
                  </a:lnTo>
                  <a:lnTo>
                    <a:pt x="1304" y="851"/>
                  </a:lnTo>
                  <a:lnTo>
                    <a:pt x="1304" y="880"/>
                  </a:lnTo>
                  <a:lnTo>
                    <a:pt x="1304" y="828"/>
                  </a:lnTo>
                  <a:lnTo>
                    <a:pt x="1303" y="827"/>
                  </a:lnTo>
                  <a:lnTo>
                    <a:pt x="1296" y="823"/>
                  </a:lnTo>
                  <a:lnTo>
                    <a:pt x="1292" y="822"/>
                  </a:lnTo>
                  <a:lnTo>
                    <a:pt x="1281" y="822"/>
                  </a:lnTo>
                  <a:lnTo>
                    <a:pt x="1276" y="824"/>
                  </a:lnTo>
                  <a:lnTo>
                    <a:pt x="1268" y="831"/>
                  </a:lnTo>
                  <a:lnTo>
                    <a:pt x="1265" y="835"/>
                  </a:lnTo>
                  <a:lnTo>
                    <a:pt x="1260" y="848"/>
                  </a:lnTo>
                  <a:lnTo>
                    <a:pt x="1259" y="856"/>
                  </a:lnTo>
                  <a:lnTo>
                    <a:pt x="1259" y="882"/>
                  </a:lnTo>
                  <a:lnTo>
                    <a:pt x="1262" y="894"/>
                  </a:lnTo>
                  <a:lnTo>
                    <a:pt x="1268" y="901"/>
                  </a:lnTo>
                  <a:lnTo>
                    <a:pt x="1273" y="907"/>
                  </a:lnTo>
                  <a:lnTo>
                    <a:pt x="1279" y="910"/>
                  </a:lnTo>
                  <a:lnTo>
                    <a:pt x="1294" y="910"/>
                  </a:lnTo>
                  <a:lnTo>
                    <a:pt x="1299" y="908"/>
                  </a:lnTo>
                  <a:lnTo>
                    <a:pt x="1307" y="901"/>
                  </a:lnTo>
                  <a:lnTo>
                    <a:pt x="1307" y="901"/>
                  </a:lnTo>
                  <a:lnTo>
                    <a:pt x="1310" y="897"/>
                  </a:lnTo>
                  <a:lnTo>
                    <a:pt x="1314" y="884"/>
                  </a:lnTo>
                  <a:lnTo>
                    <a:pt x="1315" y="876"/>
                  </a:lnTo>
                  <a:close/>
                  <a:moveTo>
                    <a:pt x="1656" y="18"/>
                  </a:moveTo>
                  <a:lnTo>
                    <a:pt x="1640" y="0"/>
                  </a:lnTo>
                  <a:lnTo>
                    <a:pt x="1631" y="9"/>
                  </a:lnTo>
                  <a:lnTo>
                    <a:pt x="1623" y="19"/>
                  </a:lnTo>
                  <a:lnTo>
                    <a:pt x="1613" y="32"/>
                  </a:lnTo>
                  <a:lnTo>
                    <a:pt x="1603" y="48"/>
                  </a:lnTo>
                  <a:lnTo>
                    <a:pt x="1593" y="66"/>
                  </a:lnTo>
                  <a:lnTo>
                    <a:pt x="1585" y="86"/>
                  </a:lnTo>
                  <a:lnTo>
                    <a:pt x="1581" y="108"/>
                  </a:lnTo>
                  <a:lnTo>
                    <a:pt x="1579" y="125"/>
                  </a:lnTo>
                  <a:lnTo>
                    <a:pt x="1578" y="147"/>
                  </a:lnTo>
                  <a:lnTo>
                    <a:pt x="1577" y="171"/>
                  </a:lnTo>
                  <a:lnTo>
                    <a:pt x="1577" y="196"/>
                  </a:lnTo>
                  <a:lnTo>
                    <a:pt x="1577" y="218"/>
                  </a:lnTo>
                  <a:lnTo>
                    <a:pt x="1578" y="239"/>
                  </a:lnTo>
                  <a:lnTo>
                    <a:pt x="1579" y="260"/>
                  </a:lnTo>
                  <a:lnTo>
                    <a:pt x="1581" y="293"/>
                  </a:lnTo>
                  <a:lnTo>
                    <a:pt x="1583" y="305"/>
                  </a:lnTo>
                  <a:lnTo>
                    <a:pt x="1587" y="326"/>
                  </a:lnTo>
                  <a:lnTo>
                    <a:pt x="1589" y="334"/>
                  </a:lnTo>
                  <a:lnTo>
                    <a:pt x="1593" y="342"/>
                  </a:lnTo>
                  <a:lnTo>
                    <a:pt x="1605" y="366"/>
                  </a:lnTo>
                  <a:lnTo>
                    <a:pt x="1615" y="384"/>
                  </a:lnTo>
                  <a:lnTo>
                    <a:pt x="1625" y="397"/>
                  </a:lnTo>
                  <a:lnTo>
                    <a:pt x="1634" y="408"/>
                  </a:lnTo>
                  <a:lnTo>
                    <a:pt x="1652" y="393"/>
                  </a:lnTo>
                  <a:lnTo>
                    <a:pt x="1644" y="383"/>
                  </a:lnTo>
                  <a:lnTo>
                    <a:pt x="1635" y="371"/>
                  </a:lnTo>
                  <a:lnTo>
                    <a:pt x="1626" y="354"/>
                  </a:lnTo>
                  <a:lnTo>
                    <a:pt x="1612" y="327"/>
                  </a:lnTo>
                  <a:lnTo>
                    <a:pt x="1610" y="320"/>
                  </a:lnTo>
                  <a:lnTo>
                    <a:pt x="1608" y="311"/>
                  </a:lnTo>
                  <a:lnTo>
                    <a:pt x="1605" y="287"/>
                  </a:lnTo>
                  <a:lnTo>
                    <a:pt x="1603" y="259"/>
                  </a:lnTo>
                  <a:lnTo>
                    <a:pt x="1601" y="228"/>
                  </a:lnTo>
                  <a:lnTo>
                    <a:pt x="1601" y="196"/>
                  </a:lnTo>
                  <a:lnTo>
                    <a:pt x="1601" y="171"/>
                  </a:lnTo>
                  <a:lnTo>
                    <a:pt x="1602" y="148"/>
                  </a:lnTo>
                  <a:lnTo>
                    <a:pt x="1603" y="127"/>
                  </a:lnTo>
                  <a:lnTo>
                    <a:pt x="1605" y="110"/>
                  </a:lnTo>
                  <a:lnTo>
                    <a:pt x="1608" y="93"/>
                  </a:lnTo>
                  <a:lnTo>
                    <a:pt x="1615" y="76"/>
                  </a:lnTo>
                  <a:lnTo>
                    <a:pt x="1623" y="60"/>
                  </a:lnTo>
                  <a:lnTo>
                    <a:pt x="1633" y="46"/>
                  </a:lnTo>
                  <a:lnTo>
                    <a:pt x="1639" y="37"/>
                  </a:lnTo>
                  <a:lnTo>
                    <a:pt x="1656" y="18"/>
                  </a:lnTo>
                  <a:close/>
                  <a:moveTo>
                    <a:pt x="1752" y="853"/>
                  </a:moveTo>
                  <a:lnTo>
                    <a:pt x="1751" y="845"/>
                  </a:lnTo>
                  <a:lnTo>
                    <a:pt x="1746" y="834"/>
                  </a:lnTo>
                  <a:lnTo>
                    <a:pt x="1743" y="831"/>
                  </a:lnTo>
                  <a:lnTo>
                    <a:pt x="1742" y="830"/>
                  </a:lnTo>
                  <a:lnTo>
                    <a:pt x="1740" y="828"/>
                  </a:lnTo>
                  <a:lnTo>
                    <a:pt x="1740" y="845"/>
                  </a:lnTo>
                  <a:lnTo>
                    <a:pt x="1740" y="857"/>
                  </a:lnTo>
                  <a:lnTo>
                    <a:pt x="1739" y="861"/>
                  </a:lnTo>
                  <a:lnTo>
                    <a:pt x="1736" y="865"/>
                  </a:lnTo>
                  <a:lnTo>
                    <a:pt x="1732" y="868"/>
                  </a:lnTo>
                  <a:lnTo>
                    <a:pt x="1728" y="870"/>
                  </a:lnTo>
                  <a:lnTo>
                    <a:pt x="1719" y="870"/>
                  </a:lnTo>
                  <a:lnTo>
                    <a:pt x="1715" y="868"/>
                  </a:lnTo>
                  <a:lnTo>
                    <a:pt x="1711" y="865"/>
                  </a:lnTo>
                  <a:lnTo>
                    <a:pt x="1708" y="861"/>
                  </a:lnTo>
                  <a:lnTo>
                    <a:pt x="1706" y="857"/>
                  </a:lnTo>
                  <a:lnTo>
                    <a:pt x="1707" y="845"/>
                  </a:lnTo>
                  <a:lnTo>
                    <a:pt x="1708" y="841"/>
                  </a:lnTo>
                  <a:lnTo>
                    <a:pt x="1715" y="833"/>
                  </a:lnTo>
                  <a:lnTo>
                    <a:pt x="1719" y="831"/>
                  </a:lnTo>
                  <a:lnTo>
                    <a:pt x="1728" y="831"/>
                  </a:lnTo>
                  <a:lnTo>
                    <a:pt x="1732" y="833"/>
                  </a:lnTo>
                  <a:lnTo>
                    <a:pt x="1739" y="840"/>
                  </a:lnTo>
                  <a:lnTo>
                    <a:pt x="1740" y="845"/>
                  </a:lnTo>
                  <a:lnTo>
                    <a:pt x="1740" y="828"/>
                  </a:lnTo>
                  <a:lnTo>
                    <a:pt x="1738" y="827"/>
                  </a:lnTo>
                  <a:lnTo>
                    <a:pt x="1733" y="824"/>
                  </a:lnTo>
                  <a:lnTo>
                    <a:pt x="1728" y="822"/>
                  </a:lnTo>
                  <a:lnTo>
                    <a:pt x="1715" y="822"/>
                  </a:lnTo>
                  <a:lnTo>
                    <a:pt x="1709" y="825"/>
                  </a:lnTo>
                  <a:lnTo>
                    <a:pt x="1698" y="836"/>
                  </a:lnTo>
                  <a:lnTo>
                    <a:pt x="1696" y="842"/>
                  </a:lnTo>
                  <a:lnTo>
                    <a:pt x="1696" y="860"/>
                  </a:lnTo>
                  <a:lnTo>
                    <a:pt x="1698" y="866"/>
                  </a:lnTo>
                  <a:lnTo>
                    <a:pt x="1708" y="877"/>
                  </a:lnTo>
                  <a:lnTo>
                    <a:pt x="1714" y="879"/>
                  </a:lnTo>
                  <a:lnTo>
                    <a:pt x="1725" y="879"/>
                  </a:lnTo>
                  <a:lnTo>
                    <a:pt x="1729" y="878"/>
                  </a:lnTo>
                  <a:lnTo>
                    <a:pt x="1733" y="876"/>
                  </a:lnTo>
                  <a:lnTo>
                    <a:pt x="1736" y="874"/>
                  </a:lnTo>
                  <a:lnTo>
                    <a:pt x="1739" y="871"/>
                  </a:lnTo>
                  <a:lnTo>
                    <a:pt x="1740" y="870"/>
                  </a:lnTo>
                  <a:lnTo>
                    <a:pt x="1741" y="868"/>
                  </a:lnTo>
                  <a:lnTo>
                    <a:pt x="1741" y="875"/>
                  </a:lnTo>
                  <a:lnTo>
                    <a:pt x="1741" y="878"/>
                  </a:lnTo>
                  <a:lnTo>
                    <a:pt x="1741" y="879"/>
                  </a:lnTo>
                  <a:lnTo>
                    <a:pt x="1739" y="887"/>
                  </a:lnTo>
                  <a:lnTo>
                    <a:pt x="1737" y="891"/>
                  </a:lnTo>
                  <a:lnTo>
                    <a:pt x="1734" y="895"/>
                  </a:lnTo>
                  <a:lnTo>
                    <a:pt x="1732" y="897"/>
                  </a:lnTo>
                  <a:lnTo>
                    <a:pt x="1727" y="900"/>
                  </a:lnTo>
                  <a:lnTo>
                    <a:pt x="1725" y="901"/>
                  </a:lnTo>
                  <a:lnTo>
                    <a:pt x="1718" y="901"/>
                  </a:lnTo>
                  <a:lnTo>
                    <a:pt x="1715" y="900"/>
                  </a:lnTo>
                  <a:lnTo>
                    <a:pt x="1710" y="896"/>
                  </a:lnTo>
                  <a:lnTo>
                    <a:pt x="1708" y="892"/>
                  </a:lnTo>
                  <a:lnTo>
                    <a:pt x="1707" y="888"/>
                  </a:lnTo>
                  <a:lnTo>
                    <a:pt x="1697" y="888"/>
                  </a:lnTo>
                  <a:lnTo>
                    <a:pt x="1698" y="895"/>
                  </a:lnTo>
                  <a:lnTo>
                    <a:pt x="1701" y="901"/>
                  </a:lnTo>
                  <a:lnTo>
                    <a:pt x="1709" y="908"/>
                  </a:lnTo>
                  <a:lnTo>
                    <a:pt x="1715" y="910"/>
                  </a:lnTo>
                  <a:lnTo>
                    <a:pt x="1728" y="910"/>
                  </a:lnTo>
                  <a:lnTo>
                    <a:pt x="1733" y="908"/>
                  </a:lnTo>
                  <a:lnTo>
                    <a:pt x="1742" y="901"/>
                  </a:lnTo>
                  <a:lnTo>
                    <a:pt x="1743" y="901"/>
                  </a:lnTo>
                  <a:lnTo>
                    <a:pt x="1746" y="896"/>
                  </a:lnTo>
                  <a:lnTo>
                    <a:pt x="1751" y="883"/>
                  </a:lnTo>
                  <a:lnTo>
                    <a:pt x="1752" y="876"/>
                  </a:lnTo>
                  <a:lnTo>
                    <a:pt x="1752" y="868"/>
                  </a:lnTo>
                  <a:lnTo>
                    <a:pt x="1752" y="853"/>
                  </a:lnTo>
                  <a:close/>
                  <a:moveTo>
                    <a:pt x="1818" y="898"/>
                  </a:moveTo>
                  <a:lnTo>
                    <a:pt x="1776" y="898"/>
                  </a:lnTo>
                  <a:lnTo>
                    <a:pt x="1777" y="896"/>
                  </a:lnTo>
                  <a:lnTo>
                    <a:pt x="1778" y="895"/>
                  </a:lnTo>
                  <a:lnTo>
                    <a:pt x="1782" y="891"/>
                  </a:lnTo>
                  <a:lnTo>
                    <a:pt x="1800" y="875"/>
                  </a:lnTo>
                  <a:lnTo>
                    <a:pt x="1805" y="870"/>
                  </a:lnTo>
                  <a:lnTo>
                    <a:pt x="1812" y="863"/>
                  </a:lnTo>
                  <a:lnTo>
                    <a:pt x="1814" y="860"/>
                  </a:lnTo>
                  <a:lnTo>
                    <a:pt x="1817" y="853"/>
                  </a:lnTo>
                  <a:lnTo>
                    <a:pt x="1818" y="850"/>
                  </a:lnTo>
                  <a:lnTo>
                    <a:pt x="1818" y="839"/>
                  </a:lnTo>
                  <a:lnTo>
                    <a:pt x="1815" y="834"/>
                  </a:lnTo>
                  <a:lnTo>
                    <a:pt x="1806" y="825"/>
                  </a:lnTo>
                  <a:lnTo>
                    <a:pt x="1799" y="822"/>
                  </a:lnTo>
                  <a:lnTo>
                    <a:pt x="1783" y="822"/>
                  </a:lnTo>
                  <a:lnTo>
                    <a:pt x="1776" y="824"/>
                  </a:lnTo>
                  <a:lnTo>
                    <a:pt x="1767" y="833"/>
                  </a:lnTo>
                  <a:lnTo>
                    <a:pt x="1764" y="839"/>
                  </a:lnTo>
                  <a:lnTo>
                    <a:pt x="1763" y="847"/>
                  </a:lnTo>
                  <a:lnTo>
                    <a:pt x="1774" y="848"/>
                  </a:lnTo>
                  <a:lnTo>
                    <a:pt x="1774" y="843"/>
                  </a:lnTo>
                  <a:lnTo>
                    <a:pt x="1775" y="839"/>
                  </a:lnTo>
                  <a:lnTo>
                    <a:pt x="1781" y="833"/>
                  </a:lnTo>
                  <a:lnTo>
                    <a:pt x="1786" y="831"/>
                  </a:lnTo>
                  <a:lnTo>
                    <a:pt x="1795" y="831"/>
                  </a:lnTo>
                  <a:lnTo>
                    <a:pt x="1799" y="832"/>
                  </a:lnTo>
                  <a:lnTo>
                    <a:pt x="1805" y="838"/>
                  </a:lnTo>
                  <a:lnTo>
                    <a:pt x="1807" y="842"/>
                  </a:lnTo>
                  <a:lnTo>
                    <a:pt x="1807" y="850"/>
                  </a:lnTo>
                  <a:lnTo>
                    <a:pt x="1805" y="854"/>
                  </a:lnTo>
                  <a:lnTo>
                    <a:pt x="1798" y="863"/>
                  </a:lnTo>
                  <a:lnTo>
                    <a:pt x="1792" y="869"/>
                  </a:lnTo>
                  <a:lnTo>
                    <a:pt x="1777" y="882"/>
                  </a:lnTo>
                  <a:lnTo>
                    <a:pt x="1772" y="886"/>
                  </a:lnTo>
                  <a:lnTo>
                    <a:pt x="1766" y="893"/>
                  </a:lnTo>
                  <a:lnTo>
                    <a:pt x="1764" y="897"/>
                  </a:lnTo>
                  <a:lnTo>
                    <a:pt x="1761" y="903"/>
                  </a:lnTo>
                  <a:lnTo>
                    <a:pt x="1761" y="906"/>
                  </a:lnTo>
                  <a:lnTo>
                    <a:pt x="1761" y="908"/>
                  </a:lnTo>
                  <a:lnTo>
                    <a:pt x="1818" y="908"/>
                  </a:lnTo>
                  <a:lnTo>
                    <a:pt x="1818" y="898"/>
                  </a:lnTo>
                  <a:close/>
                </a:path>
              </a:pathLst>
            </a:custGeom>
            <a:solidFill>
              <a:srgbClr val="231F20"/>
            </a:solidFill>
            <a:ln w="9525">
              <a:noFill/>
            </a:ln>
          </p:spPr>
          <p:txBody>
            <a:bodyPr/>
            <a:lstStyle/>
            <a:p>
              <a:endParaRPr lang="zh-CN" altLang="en-US"/>
            </a:p>
          </p:txBody>
        </p:sp>
      </p:grpSp>
      <p:grpSp>
        <p:nvGrpSpPr>
          <p:cNvPr id="1073743239" name="组合 1073743238"/>
          <p:cNvGrpSpPr/>
          <p:nvPr/>
        </p:nvGrpSpPr>
        <p:grpSpPr>
          <a:xfrm>
            <a:off x="5613718" y="867093"/>
            <a:ext cx="471805" cy="358775"/>
            <a:chOff x="9684" y="1808"/>
            <a:chExt cx="743" cy="565"/>
          </a:xfrm>
        </p:grpSpPr>
        <p:pic>
          <p:nvPicPr>
            <p:cNvPr id="1073743240" name="图片 1073743239"/>
            <p:cNvPicPr>
              <a:picLocks noChangeAspect="1"/>
            </p:cNvPicPr>
            <p:nvPr/>
          </p:nvPicPr>
          <p:blipFill>
            <a:blip r:embed="rId6" cstate="print"/>
            <a:stretch>
              <a:fillRect/>
            </a:stretch>
          </p:blipFill>
          <p:spPr>
            <a:xfrm>
              <a:off x="9855" y="1914"/>
              <a:ext cx="389" cy="339"/>
            </a:xfrm>
            <a:prstGeom prst="rect">
              <a:avLst/>
            </a:prstGeom>
            <a:noFill/>
            <a:ln w="9525">
              <a:noFill/>
            </a:ln>
          </p:spPr>
        </p:pic>
        <p:sp>
          <p:nvSpPr>
            <p:cNvPr id="1073743241" name="任意多边形 1073743240"/>
            <p:cNvSpPr/>
            <p:nvPr/>
          </p:nvSpPr>
          <p:spPr>
            <a:xfrm>
              <a:off x="9703" y="1827"/>
              <a:ext cx="703" cy="525"/>
            </a:xfrm>
            <a:custGeom>
              <a:avLst/>
              <a:gdLst/>
              <a:ahLst/>
              <a:cxnLst/>
              <a:rect l="0" t="0" r="0" b="0"/>
              <a:pathLst>
                <a:path w="703" h="525">
                  <a:moveTo>
                    <a:pt x="0" y="262"/>
                  </a:moveTo>
                  <a:lnTo>
                    <a:pt x="175" y="0"/>
                  </a:lnTo>
                  <a:lnTo>
                    <a:pt x="525" y="0"/>
                  </a:lnTo>
                  <a:lnTo>
                    <a:pt x="702" y="262"/>
                  </a:lnTo>
                  <a:lnTo>
                    <a:pt x="526" y="524"/>
                  </a:lnTo>
                  <a:lnTo>
                    <a:pt x="183" y="524"/>
                  </a:lnTo>
                  <a:lnTo>
                    <a:pt x="0" y="262"/>
                  </a:lnTo>
                  <a:close/>
                </a:path>
              </a:pathLst>
            </a:custGeom>
            <a:noFill/>
            <a:ln w="25362" cap="flat" cmpd="sng">
              <a:solidFill>
                <a:srgbClr val="231F20"/>
              </a:solidFill>
              <a:prstDash val="solid"/>
              <a:headEnd type="none" w="med" len="med"/>
              <a:tailEnd type="none" w="med" len="med"/>
            </a:ln>
          </p:spPr>
          <p:txBody>
            <a:bodyPr/>
            <a:lstStyle/>
            <a:p>
              <a:endParaRPr lang="zh-CN" altLang="en-US"/>
            </a:p>
          </p:txBody>
        </p:sp>
      </p:grpSp>
      <p:pic>
        <p:nvPicPr>
          <p:cNvPr id="4" name="图片 3"/>
          <p:cNvPicPr>
            <a:picLocks noChangeAspect="1"/>
          </p:cNvPicPr>
          <p:nvPr/>
        </p:nvPicPr>
        <p:blipFill>
          <a:blip r:embed="rId7" cstate="print"/>
          <a:stretch>
            <a:fillRect/>
          </a:stretch>
        </p:blipFill>
        <p:spPr>
          <a:xfrm>
            <a:off x="393065" y="2570480"/>
            <a:ext cx="6071235" cy="5728335"/>
          </a:xfrm>
          <a:prstGeom prst="rect">
            <a:avLst/>
          </a:prstGeom>
        </p:spPr>
      </p:pic>
      <p:sp>
        <p:nvSpPr>
          <p:cNvPr id="3" name="文本框 2"/>
          <p:cNvSpPr txBox="1"/>
          <p:nvPr/>
        </p:nvSpPr>
        <p:spPr>
          <a:xfrm>
            <a:off x="2705735" y="635"/>
            <a:ext cx="4436745" cy="645160"/>
          </a:xfrm>
          <a:prstGeom prst="rect">
            <a:avLst/>
          </a:prstGeom>
          <a:noFill/>
        </p:spPr>
        <p:txBody>
          <a:bodyPr wrap="square" rtlCol="0">
            <a:spAutoFit/>
          </a:bodyPr>
          <a:lstStyle/>
          <a:p>
            <a:pPr algn="l"/>
            <a:r>
              <a:rPr lang="en-US" altLang="zh-CN" b="1">
                <a:solidFill>
                  <a:schemeClr val="bg1"/>
                </a:solidFill>
                <a:latin typeface="等线" panose="02010600030101010101" charset="-122"/>
                <a:ea typeface="等线" panose="02010600030101010101" charset="-122"/>
                <a:sym typeface="+mn-ea"/>
              </a:rPr>
              <a:t>Industrial Explosion-proof </a:t>
            </a:r>
            <a:endParaRPr lang="en-US" altLang="zh-CN" b="1">
              <a:solidFill>
                <a:schemeClr val="bg1"/>
              </a:solidFill>
              <a:latin typeface="等线" panose="02010600030101010101" charset="-122"/>
              <a:ea typeface="等线" panose="02010600030101010101" charset="-122"/>
            </a:endParaRPr>
          </a:p>
          <a:p>
            <a:pPr algn="l"/>
            <a:r>
              <a:rPr lang="en-US" altLang="zh-CN" b="1">
                <a:solidFill>
                  <a:schemeClr val="bg1"/>
                </a:solidFill>
                <a:latin typeface="等线" panose="02010600030101010101" charset="-122"/>
                <a:ea typeface="等线" panose="02010600030101010101" charset="-122"/>
                <a:sym typeface="+mn-ea"/>
              </a:rPr>
              <a:t>Thermocouple ZST15/20  ZST15/10</a:t>
            </a:r>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471170" y="854710"/>
            <a:ext cx="3947795" cy="1019175"/>
          </a:xfrm>
        </p:spPr>
        <p:txBody>
          <a:bodyPr>
            <a:normAutofit/>
          </a:bodyPr>
          <a:lstStyle/>
          <a:p>
            <a:pPr algn="l"/>
            <a:r>
              <a:rPr lang="zh-CN" altLang="zh-CN" sz="1200" kern="1500" spc="0">
                <a:solidFill>
                  <a:schemeClr val="tx1"/>
                </a:solidFill>
                <a:ea typeface="等线 Light" panose="02010600030101010101" charset="-122"/>
                <a:cs typeface="Arial" panose="020B0604020202020204" pitchFamily="34" charset="0"/>
              </a:rPr>
              <a:t>ZST15/</a:t>
            </a:r>
            <a:r>
              <a:rPr lang="en-US" altLang="zh-CN" sz="1200" kern="1500" spc="0">
                <a:solidFill>
                  <a:schemeClr val="tx1"/>
                </a:solidFill>
                <a:ea typeface="等线 Light" panose="02010600030101010101" charset="-122"/>
                <a:cs typeface="Arial" panose="020B0604020202020204" pitchFamily="34" charset="0"/>
              </a:rPr>
              <a:t>2</a:t>
            </a:r>
            <a:r>
              <a:rPr lang="zh-CN" altLang="zh-CN" sz="1200" kern="1500" spc="0">
                <a:solidFill>
                  <a:schemeClr val="tx1"/>
                </a:solidFill>
                <a:ea typeface="等线 Light" panose="02010600030101010101" charset="-122"/>
                <a:cs typeface="Arial" panose="020B0604020202020204" pitchFamily="34" charset="0"/>
              </a:rPr>
              <a:t>0  </a:t>
            </a:r>
            <a:r>
              <a:rPr lang="en-US" altLang="zh-CN" sz="1200" b="0" kern="1500" spc="0">
                <a:solidFill>
                  <a:schemeClr val="tx1"/>
                </a:solidFill>
                <a:ea typeface="等线 Light" panose="02010600030101010101" charset="-122"/>
                <a:cs typeface="Arial" panose="020B0604020202020204" pitchFamily="34" charset="0"/>
                <a:sym typeface="+mn-ea"/>
              </a:rPr>
              <a:t>Plug</a:t>
            </a:r>
            <a:r>
              <a:rPr lang="zh-CN" altLang="zh-CN" sz="1200" b="0" kern="1500" spc="0">
                <a:solidFill>
                  <a:schemeClr val="tx1"/>
                </a:solidFill>
                <a:ea typeface="等线 Light" panose="02010600030101010101" charset="-122"/>
                <a:cs typeface="Arial" panose="020B0604020202020204" pitchFamily="34" charset="0"/>
                <a:sym typeface="+mn-ea"/>
              </a:rPr>
              <a:t>-in thermocouple Intrinsically safe explosion-proof Ex i &amp; explosion-proof Ex d</a:t>
            </a:r>
            <a:br>
              <a:rPr lang="zh-CN" altLang="zh-CN" sz="1200" b="0" kern="1500" spc="0">
                <a:solidFill>
                  <a:schemeClr val="tx1"/>
                </a:solidFill>
                <a:ea typeface="等线 Light" panose="02010600030101010101" charset="-122"/>
                <a:cs typeface="Arial" panose="020B0604020202020204" pitchFamily="34" charset="0"/>
                <a:sym typeface="+mn-ea"/>
              </a:rPr>
            </a:br>
            <a:endParaRPr lang="zh-CN" altLang="zh-CN" sz="1200" b="0" kern="1500" spc="0">
              <a:solidFill>
                <a:schemeClr val="tx1"/>
              </a:solidFill>
              <a:ea typeface="等线 Light" panose="02010600030101010101" charset="-122"/>
              <a:cs typeface="Arial" panose="020B0604020202020204" pitchFamily="34" charset="0"/>
            </a:endParaRPr>
          </a:p>
        </p:txBody>
      </p:sp>
      <p:cxnSp>
        <p:nvCxnSpPr>
          <p:cNvPr id="7" name="直接连接符 6"/>
          <p:cNvCxnSpPr/>
          <p:nvPr/>
        </p:nvCxnSpPr>
        <p:spPr>
          <a:xfrm flipV="1">
            <a:off x="1990725" y="2267585"/>
            <a:ext cx="657225" cy="9525"/>
          </a:xfrm>
          <a:prstGeom prst="line">
            <a:avLst/>
          </a:prstGeom>
          <a:ln>
            <a:noFill/>
          </a:ln>
        </p:spPr>
        <p:style>
          <a:lnRef idx="1">
            <a:schemeClr val="accent1"/>
          </a:lnRef>
          <a:fillRef idx="0">
            <a:schemeClr val="accent1"/>
          </a:fillRef>
          <a:effectRef idx="0">
            <a:schemeClr val="accent1"/>
          </a:effectRef>
          <a:fontRef idx="minor">
            <a:schemeClr val="tx1"/>
          </a:fontRef>
        </p:style>
      </p:cxnSp>
      <p:grpSp>
        <p:nvGrpSpPr>
          <p:cNvPr id="1073743239" name="组合 1073743238"/>
          <p:cNvGrpSpPr/>
          <p:nvPr/>
        </p:nvGrpSpPr>
        <p:grpSpPr>
          <a:xfrm>
            <a:off x="5454968" y="958533"/>
            <a:ext cx="471805" cy="358775"/>
            <a:chOff x="9684" y="1808"/>
            <a:chExt cx="743" cy="565"/>
          </a:xfrm>
        </p:grpSpPr>
        <p:pic>
          <p:nvPicPr>
            <p:cNvPr id="1073743240" name="图片 1073743239"/>
            <p:cNvPicPr>
              <a:picLocks noChangeAspect="1"/>
            </p:cNvPicPr>
            <p:nvPr/>
          </p:nvPicPr>
          <p:blipFill>
            <a:blip r:embed="rId5" cstate="print"/>
            <a:stretch>
              <a:fillRect/>
            </a:stretch>
          </p:blipFill>
          <p:spPr>
            <a:xfrm>
              <a:off x="9855" y="1914"/>
              <a:ext cx="389" cy="339"/>
            </a:xfrm>
            <a:prstGeom prst="rect">
              <a:avLst/>
            </a:prstGeom>
            <a:noFill/>
            <a:ln w="9525">
              <a:noFill/>
            </a:ln>
          </p:spPr>
        </p:pic>
        <p:sp>
          <p:nvSpPr>
            <p:cNvPr id="1073743241" name="任意多边形 1073743240"/>
            <p:cNvSpPr/>
            <p:nvPr/>
          </p:nvSpPr>
          <p:spPr>
            <a:xfrm>
              <a:off x="9703" y="1827"/>
              <a:ext cx="703" cy="525"/>
            </a:xfrm>
            <a:custGeom>
              <a:avLst/>
              <a:gdLst/>
              <a:ahLst/>
              <a:cxnLst/>
              <a:rect l="0" t="0" r="0" b="0"/>
              <a:pathLst>
                <a:path w="703" h="525">
                  <a:moveTo>
                    <a:pt x="0" y="262"/>
                  </a:moveTo>
                  <a:lnTo>
                    <a:pt x="175" y="0"/>
                  </a:lnTo>
                  <a:lnTo>
                    <a:pt x="525" y="0"/>
                  </a:lnTo>
                  <a:lnTo>
                    <a:pt x="702" y="262"/>
                  </a:lnTo>
                  <a:lnTo>
                    <a:pt x="526" y="524"/>
                  </a:lnTo>
                  <a:lnTo>
                    <a:pt x="183" y="524"/>
                  </a:lnTo>
                  <a:lnTo>
                    <a:pt x="0" y="262"/>
                  </a:lnTo>
                  <a:close/>
                </a:path>
              </a:pathLst>
            </a:custGeom>
            <a:noFill/>
            <a:ln w="25362" cap="flat" cmpd="sng">
              <a:solidFill>
                <a:srgbClr val="231F20"/>
              </a:solidFill>
              <a:prstDash val="solid"/>
              <a:headEnd type="none" w="med" len="med"/>
              <a:tailEnd type="none" w="med" len="med"/>
            </a:ln>
          </p:spPr>
          <p:txBody>
            <a:bodyPr/>
            <a:lstStyle/>
            <a:p>
              <a:endParaRPr lang="zh-CN" altLang="en-US"/>
            </a:p>
          </p:txBody>
        </p:sp>
      </p:grpSp>
      <p:grpSp>
        <p:nvGrpSpPr>
          <p:cNvPr id="1073743362" name="组合 1073743361"/>
          <p:cNvGrpSpPr/>
          <p:nvPr/>
        </p:nvGrpSpPr>
        <p:grpSpPr>
          <a:xfrm>
            <a:off x="4669790" y="1411605"/>
            <a:ext cx="1486535" cy="800100"/>
            <a:chOff x="8212" y="2370"/>
            <a:chExt cx="2341" cy="1260"/>
          </a:xfrm>
        </p:grpSpPr>
        <p:pic>
          <p:nvPicPr>
            <p:cNvPr id="1073743363" name="图片 1073743362"/>
            <p:cNvPicPr>
              <a:picLocks noChangeAspect="1"/>
            </p:cNvPicPr>
            <p:nvPr/>
          </p:nvPicPr>
          <p:blipFill>
            <a:blip r:embed="rId6" cstate="print"/>
            <a:stretch>
              <a:fillRect/>
            </a:stretch>
          </p:blipFill>
          <p:spPr>
            <a:xfrm>
              <a:off x="8820" y="2532"/>
              <a:ext cx="442" cy="650"/>
            </a:xfrm>
            <a:prstGeom prst="rect">
              <a:avLst/>
            </a:prstGeom>
            <a:noFill/>
            <a:ln w="9525">
              <a:noFill/>
            </a:ln>
          </p:spPr>
        </p:pic>
        <p:sp>
          <p:nvSpPr>
            <p:cNvPr id="1073743364" name="任意多边形 1073743363"/>
            <p:cNvSpPr/>
            <p:nvPr/>
          </p:nvSpPr>
          <p:spPr>
            <a:xfrm>
              <a:off x="8355" y="2805"/>
              <a:ext cx="471" cy="106"/>
            </a:xfrm>
            <a:custGeom>
              <a:avLst/>
              <a:gdLst/>
              <a:ahLst/>
              <a:cxnLst/>
              <a:rect l="0" t="0" r="0" b="0"/>
              <a:pathLst>
                <a:path w="471" h="106">
                  <a:moveTo>
                    <a:pt x="471" y="81"/>
                  </a:moveTo>
                  <a:lnTo>
                    <a:pt x="0" y="81"/>
                  </a:lnTo>
                  <a:lnTo>
                    <a:pt x="0" y="105"/>
                  </a:lnTo>
                  <a:lnTo>
                    <a:pt x="471" y="105"/>
                  </a:lnTo>
                  <a:lnTo>
                    <a:pt x="471" y="81"/>
                  </a:lnTo>
                  <a:close/>
                  <a:moveTo>
                    <a:pt x="471" y="0"/>
                  </a:moveTo>
                  <a:lnTo>
                    <a:pt x="0" y="0"/>
                  </a:lnTo>
                  <a:lnTo>
                    <a:pt x="0" y="24"/>
                  </a:lnTo>
                  <a:lnTo>
                    <a:pt x="471" y="24"/>
                  </a:lnTo>
                  <a:lnTo>
                    <a:pt x="471" y="0"/>
                  </a:lnTo>
                  <a:close/>
                </a:path>
              </a:pathLst>
            </a:custGeom>
            <a:solidFill>
              <a:srgbClr val="231F20"/>
            </a:solidFill>
            <a:ln w="9525">
              <a:noFill/>
            </a:ln>
          </p:spPr>
          <p:txBody>
            <a:bodyPr/>
            <a:lstStyle/>
            <a:p>
              <a:endParaRPr lang="zh-CN" altLang="en-US"/>
            </a:p>
          </p:txBody>
        </p:sp>
        <p:pic>
          <p:nvPicPr>
            <p:cNvPr id="1073743365" name="图片 1073743364"/>
            <p:cNvPicPr>
              <a:picLocks noChangeAspect="1"/>
            </p:cNvPicPr>
            <p:nvPr/>
          </p:nvPicPr>
          <p:blipFill>
            <a:blip r:embed="rId7" cstate="print"/>
            <a:stretch>
              <a:fillRect/>
            </a:stretch>
          </p:blipFill>
          <p:spPr>
            <a:xfrm>
              <a:off x="8211" y="2704"/>
              <a:ext cx="156" cy="348"/>
            </a:xfrm>
            <a:prstGeom prst="rect">
              <a:avLst/>
            </a:prstGeom>
            <a:noFill/>
            <a:ln w="9525">
              <a:noFill/>
            </a:ln>
          </p:spPr>
        </p:pic>
        <p:pic>
          <p:nvPicPr>
            <p:cNvPr id="1073743366" name="图片 1073743365"/>
            <p:cNvPicPr>
              <a:picLocks noChangeAspect="1"/>
            </p:cNvPicPr>
            <p:nvPr/>
          </p:nvPicPr>
          <p:blipFill>
            <a:blip r:embed="rId8" cstate="print"/>
            <a:stretch>
              <a:fillRect/>
            </a:stretch>
          </p:blipFill>
          <p:spPr>
            <a:xfrm>
              <a:off x="9355" y="2796"/>
              <a:ext cx="303" cy="125"/>
            </a:xfrm>
            <a:prstGeom prst="rect">
              <a:avLst/>
            </a:prstGeom>
            <a:noFill/>
            <a:ln w="9525">
              <a:noFill/>
            </a:ln>
          </p:spPr>
        </p:pic>
        <p:pic>
          <p:nvPicPr>
            <p:cNvPr id="1073743367" name="图片 1073743366"/>
            <p:cNvPicPr>
              <a:picLocks noChangeAspect="1"/>
            </p:cNvPicPr>
            <p:nvPr/>
          </p:nvPicPr>
          <p:blipFill>
            <a:blip r:embed="rId9" cstate="print"/>
            <a:stretch>
              <a:fillRect/>
            </a:stretch>
          </p:blipFill>
          <p:spPr>
            <a:xfrm>
              <a:off x="9716" y="2735"/>
              <a:ext cx="154" cy="219"/>
            </a:xfrm>
            <a:prstGeom prst="rect">
              <a:avLst/>
            </a:prstGeom>
            <a:noFill/>
            <a:ln w="9525">
              <a:noFill/>
            </a:ln>
          </p:spPr>
        </p:pic>
        <p:sp>
          <p:nvSpPr>
            <p:cNvPr id="1073743368" name="任意多边形 1073743367"/>
            <p:cNvSpPr/>
            <p:nvPr/>
          </p:nvSpPr>
          <p:spPr>
            <a:xfrm>
              <a:off x="8349" y="2632"/>
              <a:ext cx="2203" cy="997"/>
            </a:xfrm>
            <a:custGeom>
              <a:avLst/>
              <a:gdLst/>
              <a:ahLst/>
              <a:cxnLst/>
              <a:rect l="0" t="0" r="0" b="0"/>
              <a:pathLst>
                <a:path w="2203" h="997">
                  <a:moveTo>
                    <a:pt x="11" y="992"/>
                  </a:moveTo>
                  <a:lnTo>
                    <a:pt x="10" y="263"/>
                  </a:lnTo>
                  <a:lnTo>
                    <a:pt x="0" y="263"/>
                  </a:lnTo>
                  <a:lnTo>
                    <a:pt x="2" y="992"/>
                  </a:lnTo>
                  <a:lnTo>
                    <a:pt x="11" y="992"/>
                  </a:lnTo>
                  <a:close/>
                  <a:moveTo>
                    <a:pt x="864" y="963"/>
                  </a:moveTo>
                  <a:lnTo>
                    <a:pt x="864" y="953"/>
                  </a:lnTo>
                  <a:lnTo>
                    <a:pt x="11" y="956"/>
                  </a:lnTo>
                  <a:lnTo>
                    <a:pt x="11" y="965"/>
                  </a:lnTo>
                  <a:lnTo>
                    <a:pt x="864" y="963"/>
                  </a:lnTo>
                  <a:close/>
                  <a:moveTo>
                    <a:pt x="1384" y="997"/>
                  </a:moveTo>
                  <a:lnTo>
                    <a:pt x="1384" y="961"/>
                  </a:lnTo>
                  <a:lnTo>
                    <a:pt x="1375" y="961"/>
                  </a:lnTo>
                  <a:lnTo>
                    <a:pt x="1375" y="997"/>
                  </a:lnTo>
                  <a:lnTo>
                    <a:pt x="1384" y="997"/>
                  </a:lnTo>
                  <a:close/>
                  <a:moveTo>
                    <a:pt x="1530" y="348"/>
                  </a:moveTo>
                  <a:lnTo>
                    <a:pt x="1530" y="324"/>
                  </a:lnTo>
                  <a:lnTo>
                    <a:pt x="1394" y="325"/>
                  </a:lnTo>
                  <a:lnTo>
                    <a:pt x="1394" y="325"/>
                  </a:lnTo>
                  <a:lnTo>
                    <a:pt x="1394" y="337"/>
                  </a:lnTo>
                  <a:lnTo>
                    <a:pt x="1394" y="349"/>
                  </a:lnTo>
                  <a:lnTo>
                    <a:pt x="1530" y="348"/>
                  </a:lnTo>
                  <a:close/>
                  <a:moveTo>
                    <a:pt x="1620" y="717"/>
                  </a:moveTo>
                  <a:lnTo>
                    <a:pt x="1619" y="716"/>
                  </a:lnTo>
                  <a:lnTo>
                    <a:pt x="1619" y="716"/>
                  </a:lnTo>
                  <a:lnTo>
                    <a:pt x="1620" y="717"/>
                  </a:lnTo>
                  <a:close/>
                  <a:moveTo>
                    <a:pt x="1805" y="723"/>
                  </a:moveTo>
                  <a:lnTo>
                    <a:pt x="1804" y="723"/>
                  </a:lnTo>
                  <a:lnTo>
                    <a:pt x="1804" y="723"/>
                  </a:lnTo>
                  <a:lnTo>
                    <a:pt x="1805" y="723"/>
                  </a:lnTo>
                  <a:close/>
                  <a:moveTo>
                    <a:pt x="1816" y="716"/>
                  </a:moveTo>
                  <a:lnTo>
                    <a:pt x="1805" y="723"/>
                  </a:lnTo>
                  <a:lnTo>
                    <a:pt x="1810" y="721"/>
                  </a:lnTo>
                  <a:lnTo>
                    <a:pt x="1816" y="716"/>
                  </a:lnTo>
                  <a:close/>
                  <a:moveTo>
                    <a:pt x="2202" y="228"/>
                  </a:moveTo>
                  <a:lnTo>
                    <a:pt x="2202" y="219"/>
                  </a:lnTo>
                  <a:lnTo>
                    <a:pt x="2022" y="219"/>
                  </a:lnTo>
                  <a:lnTo>
                    <a:pt x="2022" y="213"/>
                  </a:lnTo>
                  <a:lnTo>
                    <a:pt x="2020" y="210"/>
                  </a:lnTo>
                  <a:lnTo>
                    <a:pt x="2018" y="206"/>
                  </a:lnTo>
                  <a:lnTo>
                    <a:pt x="2018" y="205"/>
                  </a:lnTo>
                  <a:lnTo>
                    <a:pt x="2017" y="204"/>
                  </a:lnTo>
                  <a:lnTo>
                    <a:pt x="2016" y="201"/>
                  </a:lnTo>
                  <a:lnTo>
                    <a:pt x="2002" y="195"/>
                  </a:lnTo>
                  <a:lnTo>
                    <a:pt x="2002" y="192"/>
                  </a:lnTo>
                  <a:lnTo>
                    <a:pt x="2001" y="182"/>
                  </a:lnTo>
                  <a:lnTo>
                    <a:pt x="1999" y="165"/>
                  </a:lnTo>
                  <a:lnTo>
                    <a:pt x="1998" y="157"/>
                  </a:lnTo>
                  <a:lnTo>
                    <a:pt x="1998" y="229"/>
                  </a:lnTo>
                  <a:lnTo>
                    <a:pt x="1998" y="231"/>
                  </a:lnTo>
                  <a:lnTo>
                    <a:pt x="1976" y="233"/>
                  </a:lnTo>
                  <a:lnTo>
                    <a:pt x="1975" y="253"/>
                  </a:lnTo>
                  <a:lnTo>
                    <a:pt x="1974" y="267"/>
                  </a:lnTo>
                  <a:lnTo>
                    <a:pt x="1973" y="285"/>
                  </a:lnTo>
                  <a:lnTo>
                    <a:pt x="1971" y="306"/>
                  </a:lnTo>
                  <a:lnTo>
                    <a:pt x="1968" y="329"/>
                  </a:lnTo>
                  <a:lnTo>
                    <a:pt x="1965" y="352"/>
                  </a:lnTo>
                  <a:lnTo>
                    <a:pt x="1963" y="364"/>
                  </a:lnTo>
                  <a:lnTo>
                    <a:pt x="1961" y="375"/>
                  </a:lnTo>
                  <a:lnTo>
                    <a:pt x="1959" y="385"/>
                  </a:lnTo>
                  <a:lnTo>
                    <a:pt x="1957" y="395"/>
                  </a:lnTo>
                  <a:lnTo>
                    <a:pt x="1954" y="407"/>
                  </a:lnTo>
                  <a:lnTo>
                    <a:pt x="1951" y="416"/>
                  </a:lnTo>
                  <a:lnTo>
                    <a:pt x="1948" y="421"/>
                  </a:lnTo>
                  <a:lnTo>
                    <a:pt x="1946" y="423"/>
                  </a:lnTo>
                  <a:lnTo>
                    <a:pt x="1943" y="426"/>
                  </a:lnTo>
                  <a:lnTo>
                    <a:pt x="1937" y="428"/>
                  </a:lnTo>
                  <a:lnTo>
                    <a:pt x="1930" y="429"/>
                  </a:lnTo>
                  <a:lnTo>
                    <a:pt x="1941" y="386"/>
                  </a:lnTo>
                  <a:lnTo>
                    <a:pt x="1952" y="329"/>
                  </a:lnTo>
                  <a:lnTo>
                    <a:pt x="1958" y="275"/>
                  </a:lnTo>
                  <a:lnTo>
                    <a:pt x="1959" y="229"/>
                  </a:lnTo>
                  <a:lnTo>
                    <a:pt x="1998" y="229"/>
                  </a:lnTo>
                  <a:lnTo>
                    <a:pt x="1998" y="157"/>
                  </a:lnTo>
                  <a:lnTo>
                    <a:pt x="1997" y="149"/>
                  </a:lnTo>
                  <a:lnTo>
                    <a:pt x="1997" y="219"/>
                  </a:lnTo>
                  <a:lnTo>
                    <a:pt x="1959" y="219"/>
                  </a:lnTo>
                  <a:lnTo>
                    <a:pt x="1954" y="137"/>
                  </a:lnTo>
                  <a:lnTo>
                    <a:pt x="1942" y="70"/>
                  </a:lnTo>
                  <a:lnTo>
                    <a:pt x="1935" y="45"/>
                  </a:lnTo>
                  <a:lnTo>
                    <a:pt x="1935" y="229"/>
                  </a:lnTo>
                  <a:lnTo>
                    <a:pt x="1934" y="274"/>
                  </a:lnTo>
                  <a:lnTo>
                    <a:pt x="1928" y="326"/>
                  </a:lnTo>
                  <a:lnTo>
                    <a:pt x="1918" y="381"/>
                  </a:lnTo>
                  <a:lnTo>
                    <a:pt x="1902" y="438"/>
                  </a:lnTo>
                  <a:lnTo>
                    <a:pt x="1902" y="438"/>
                  </a:lnTo>
                  <a:lnTo>
                    <a:pt x="1902" y="439"/>
                  </a:lnTo>
                  <a:lnTo>
                    <a:pt x="1900" y="446"/>
                  </a:lnTo>
                  <a:lnTo>
                    <a:pt x="1898" y="452"/>
                  </a:lnTo>
                  <a:lnTo>
                    <a:pt x="1892" y="464"/>
                  </a:lnTo>
                  <a:lnTo>
                    <a:pt x="1890" y="468"/>
                  </a:lnTo>
                  <a:lnTo>
                    <a:pt x="1888" y="470"/>
                  </a:lnTo>
                  <a:lnTo>
                    <a:pt x="1887" y="472"/>
                  </a:lnTo>
                  <a:lnTo>
                    <a:pt x="1887" y="475"/>
                  </a:lnTo>
                  <a:lnTo>
                    <a:pt x="1886" y="473"/>
                  </a:lnTo>
                  <a:lnTo>
                    <a:pt x="1887" y="475"/>
                  </a:lnTo>
                  <a:lnTo>
                    <a:pt x="1887" y="475"/>
                  </a:lnTo>
                  <a:lnTo>
                    <a:pt x="1887" y="472"/>
                  </a:lnTo>
                  <a:lnTo>
                    <a:pt x="1887" y="472"/>
                  </a:lnTo>
                  <a:lnTo>
                    <a:pt x="1821" y="472"/>
                  </a:lnTo>
                  <a:lnTo>
                    <a:pt x="1821" y="476"/>
                  </a:lnTo>
                  <a:lnTo>
                    <a:pt x="1821" y="472"/>
                  </a:lnTo>
                  <a:lnTo>
                    <a:pt x="1821" y="472"/>
                  </a:lnTo>
                  <a:lnTo>
                    <a:pt x="1821" y="472"/>
                  </a:lnTo>
                  <a:lnTo>
                    <a:pt x="1818" y="472"/>
                  </a:lnTo>
                  <a:lnTo>
                    <a:pt x="1817" y="471"/>
                  </a:lnTo>
                  <a:lnTo>
                    <a:pt x="1815" y="470"/>
                  </a:lnTo>
                  <a:lnTo>
                    <a:pt x="1813" y="466"/>
                  </a:lnTo>
                  <a:lnTo>
                    <a:pt x="1800" y="472"/>
                  </a:lnTo>
                  <a:lnTo>
                    <a:pt x="1800" y="699"/>
                  </a:lnTo>
                  <a:lnTo>
                    <a:pt x="1800" y="703"/>
                  </a:lnTo>
                  <a:lnTo>
                    <a:pt x="1800" y="701"/>
                  </a:lnTo>
                  <a:lnTo>
                    <a:pt x="1800" y="699"/>
                  </a:lnTo>
                  <a:lnTo>
                    <a:pt x="1797" y="700"/>
                  </a:lnTo>
                  <a:lnTo>
                    <a:pt x="1799" y="699"/>
                  </a:lnTo>
                  <a:lnTo>
                    <a:pt x="1800" y="698"/>
                  </a:lnTo>
                  <a:lnTo>
                    <a:pt x="1800" y="699"/>
                  </a:lnTo>
                  <a:lnTo>
                    <a:pt x="1800" y="699"/>
                  </a:lnTo>
                  <a:lnTo>
                    <a:pt x="1800" y="472"/>
                  </a:lnTo>
                  <a:lnTo>
                    <a:pt x="1791" y="476"/>
                  </a:lnTo>
                  <a:lnTo>
                    <a:pt x="1795" y="484"/>
                  </a:lnTo>
                  <a:lnTo>
                    <a:pt x="1795" y="484"/>
                  </a:lnTo>
                  <a:lnTo>
                    <a:pt x="1795" y="701"/>
                  </a:lnTo>
                  <a:lnTo>
                    <a:pt x="1792" y="703"/>
                  </a:lnTo>
                  <a:lnTo>
                    <a:pt x="1795" y="701"/>
                  </a:lnTo>
                  <a:lnTo>
                    <a:pt x="1789" y="701"/>
                  </a:lnTo>
                  <a:lnTo>
                    <a:pt x="1794" y="701"/>
                  </a:lnTo>
                  <a:lnTo>
                    <a:pt x="1795" y="701"/>
                  </a:lnTo>
                  <a:lnTo>
                    <a:pt x="1795" y="484"/>
                  </a:lnTo>
                  <a:lnTo>
                    <a:pt x="1792" y="484"/>
                  </a:lnTo>
                  <a:lnTo>
                    <a:pt x="1792" y="659"/>
                  </a:lnTo>
                  <a:lnTo>
                    <a:pt x="1788" y="659"/>
                  </a:lnTo>
                  <a:lnTo>
                    <a:pt x="1788" y="701"/>
                  </a:lnTo>
                  <a:lnTo>
                    <a:pt x="1788" y="701"/>
                  </a:lnTo>
                  <a:lnTo>
                    <a:pt x="1777" y="701"/>
                  </a:lnTo>
                  <a:lnTo>
                    <a:pt x="1777" y="699"/>
                  </a:lnTo>
                  <a:lnTo>
                    <a:pt x="1777" y="699"/>
                  </a:lnTo>
                  <a:lnTo>
                    <a:pt x="1777" y="701"/>
                  </a:lnTo>
                  <a:lnTo>
                    <a:pt x="1782" y="701"/>
                  </a:lnTo>
                  <a:lnTo>
                    <a:pt x="1788" y="701"/>
                  </a:lnTo>
                  <a:lnTo>
                    <a:pt x="1788" y="701"/>
                  </a:lnTo>
                  <a:lnTo>
                    <a:pt x="1788" y="659"/>
                  </a:lnTo>
                  <a:lnTo>
                    <a:pt x="1780" y="659"/>
                  </a:lnTo>
                  <a:lnTo>
                    <a:pt x="1780" y="679"/>
                  </a:lnTo>
                  <a:lnTo>
                    <a:pt x="1769" y="679"/>
                  </a:lnTo>
                  <a:lnTo>
                    <a:pt x="1769" y="716"/>
                  </a:lnTo>
                  <a:lnTo>
                    <a:pt x="1769" y="716"/>
                  </a:lnTo>
                  <a:lnTo>
                    <a:pt x="1769" y="716"/>
                  </a:lnTo>
                  <a:lnTo>
                    <a:pt x="1769" y="716"/>
                  </a:lnTo>
                  <a:lnTo>
                    <a:pt x="1769" y="679"/>
                  </a:lnTo>
                  <a:lnTo>
                    <a:pt x="1766" y="679"/>
                  </a:lnTo>
                  <a:lnTo>
                    <a:pt x="1766" y="703"/>
                  </a:lnTo>
                  <a:lnTo>
                    <a:pt x="1765" y="705"/>
                  </a:lnTo>
                  <a:lnTo>
                    <a:pt x="1765" y="705"/>
                  </a:lnTo>
                  <a:lnTo>
                    <a:pt x="1757" y="714"/>
                  </a:lnTo>
                  <a:lnTo>
                    <a:pt x="1757" y="714"/>
                  </a:lnTo>
                  <a:lnTo>
                    <a:pt x="1765" y="705"/>
                  </a:lnTo>
                  <a:lnTo>
                    <a:pt x="1765" y="705"/>
                  </a:lnTo>
                  <a:lnTo>
                    <a:pt x="1766" y="703"/>
                  </a:lnTo>
                  <a:lnTo>
                    <a:pt x="1766" y="679"/>
                  </a:lnTo>
                  <a:lnTo>
                    <a:pt x="1753" y="679"/>
                  </a:lnTo>
                  <a:lnTo>
                    <a:pt x="1753" y="696"/>
                  </a:lnTo>
                  <a:lnTo>
                    <a:pt x="1753" y="701"/>
                  </a:lnTo>
                  <a:lnTo>
                    <a:pt x="1753" y="696"/>
                  </a:lnTo>
                  <a:lnTo>
                    <a:pt x="1753" y="696"/>
                  </a:lnTo>
                  <a:lnTo>
                    <a:pt x="1753" y="679"/>
                  </a:lnTo>
                  <a:lnTo>
                    <a:pt x="1733" y="679"/>
                  </a:lnTo>
                  <a:lnTo>
                    <a:pt x="1733" y="656"/>
                  </a:lnTo>
                  <a:lnTo>
                    <a:pt x="1789" y="656"/>
                  </a:lnTo>
                  <a:lnTo>
                    <a:pt x="1792" y="659"/>
                  </a:lnTo>
                  <a:lnTo>
                    <a:pt x="1792" y="484"/>
                  </a:lnTo>
                  <a:lnTo>
                    <a:pt x="1791" y="484"/>
                  </a:lnTo>
                  <a:lnTo>
                    <a:pt x="1790" y="632"/>
                  </a:lnTo>
                  <a:lnTo>
                    <a:pt x="1733" y="632"/>
                  </a:lnTo>
                  <a:lnTo>
                    <a:pt x="1732" y="343"/>
                  </a:lnTo>
                  <a:lnTo>
                    <a:pt x="1723" y="343"/>
                  </a:lnTo>
                  <a:lnTo>
                    <a:pt x="1723" y="679"/>
                  </a:lnTo>
                  <a:lnTo>
                    <a:pt x="1718" y="679"/>
                  </a:lnTo>
                  <a:lnTo>
                    <a:pt x="1679" y="679"/>
                  </a:lnTo>
                  <a:lnTo>
                    <a:pt x="1679" y="715"/>
                  </a:lnTo>
                  <a:lnTo>
                    <a:pt x="1671" y="705"/>
                  </a:lnTo>
                  <a:lnTo>
                    <a:pt x="1671" y="705"/>
                  </a:lnTo>
                  <a:lnTo>
                    <a:pt x="1671" y="705"/>
                  </a:lnTo>
                  <a:lnTo>
                    <a:pt x="1671" y="705"/>
                  </a:lnTo>
                  <a:lnTo>
                    <a:pt x="1671" y="705"/>
                  </a:lnTo>
                  <a:lnTo>
                    <a:pt x="1671" y="705"/>
                  </a:lnTo>
                  <a:lnTo>
                    <a:pt x="1671" y="705"/>
                  </a:lnTo>
                  <a:lnTo>
                    <a:pt x="1679" y="715"/>
                  </a:lnTo>
                  <a:lnTo>
                    <a:pt x="1679" y="679"/>
                  </a:lnTo>
                  <a:lnTo>
                    <a:pt x="1659" y="679"/>
                  </a:lnTo>
                  <a:lnTo>
                    <a:pt x="1659" y="699"/>
                  </a:lnTo>
                  <a:lnTo>
                    <a:pt x="1659" y="701"/>
                  </a:lnTo>
                  <a:lnTo>
                    <a:pt x="1648" y="701"/>
                  </a:lnTo>
                  <a:lnTo>
                    <a:pt x="1652" y="701"/>
                  </a:lnTo>
                  <a:lnTo>
                    <a:pt x="1659" y="701"/>
                  </a:lnTo>
                  <a:lnTo>
                    <a:pt x="1659" y="699"/>
                  </a:lnTo>
                  <a:lnTo>
                    <a:pt x="1659" y="700"/>
                  </a:lnTo>
                  <a:lnTo>
                    <a:pt x="1659" y="691"/>
                  </a:lnTo>
                  <a:lnTo>
                    <a:pt x="1659" y="699"/>
                  </a:lnTo>
                  <a:lnTo>
                    <a:pt x="1659" y="699"/>
                  </a:lnTo>
                  <a:lnTo>
                    <a:pt x="1659" y="679"/>
                  </a:lnTo>
                  <a:lnTo>
                    <a:pt x="1656" y="679"/>
                  </a:lnTo>
                  <a:lnTo>
                    <a:pt x="1656" y="674"/>
                  </a:lnTo>
                  <a:lnTo>
                    <a:pt x="1656" y="669"/>
                  </a:lnTo>
                  <a:lnTo>
                    <a:pt x="1648" y="669"/>
                  </a:lnTo>
                  <a:lnTo>
                    <a:pt x="1648" y="701"/>
                  </a:lnTo>
                  <a:lnTo>
                    <a:pt x="1641" y="701"/>
                  </a:lnTo>
                  <a:lnTo>
                    <a:pt x="1642" y="701"/>
                  </a:lnTo>
                  <a:lnTo>
                    <a:pt x="1648" y="701"/>
                  </a:lnTo>
                  <a:lnTo>
                    <a:pt x="1648" y="669"/>
                  </a:lnTo>
                  <a:lnTo>
                    <a:pt x="1644" y="669"/>
                  </a:lnTo>
                  <a:lnTo>
                    <a:pt x="1655" y="665"/>
                  </a:lnTo>
                  <a:lnTo>
                    <a:pt x="1652" y="656"/>
                  </a:lnTo>
                  <a:lnTo>
                    <a:pt x="1723" y="656"/>
                  </a:lnTo>
                  <a:lnTo>
                    <a:pt x="1723" y="679"/>
                  </a:lnTo>
                  <a:lnTo>
                    <a:pt x="1723" y="343"/>
                  </a:lnTo>
                  <a:lnTo>
                    <a:pt x="1722" y="343"/>
                  </a:lnTo>
                  <a:lnTo>
                    <a:pt x="1723" y="632"/>
                  </a:lnTo>
                  <a:lnTo>
                    <a:pt x="1647" y="632"/>
                  </a:lnTo>
                  <a:lnTo>
                    <a:pt x="1647" y="442"/>
                  </a:lnTo>
                  <a:lnTo>
                    <a:pt x="1647" y="430"/>
                  </a:lnTo>
                  <a:lnTo>
                    <a:pt x="1647" y="430"/>
                  </a:lnTo>
                  <a:lnTo>
                    <a:pt x="1637" y="430"/>
                  </a:lnTo>
                  <a:lnTo>
                    <a:pt x="1637" y="699"/>
                  </a:lnTo>
                  <a:lnTo>
                    <a:pt x="1637" y="699"/>
                  </a:lnTo>
                  <a:lnTo>
                    <a:pt x="1637" y="703"/>
                  </a:lnTo>
                  <a:lnTo>
                    <a:pt x="1636" y="699"/>
                  </a:lnTo>
                  <a:lnTo>
                    <a:pt x="1636" y="700"/>
                  </a:lnTo>
                  <a:lnTo>
                    <a:pt x="1637" y="703"/>
                  </a:lnTo>
                  <a:lnTo>
                    <a:pt x="1637" y="699"/>
                  </a:lnTo>
                  <a:lnTo>
                    <a:pt x="1636" y="699"/>
                  </a:lnTo>
                  <a:lnTo>
                    <a:pt x="1633" y="697"/>
                  </a:lnTo>
                  <a:lnTo>
                    <a:pt x="1632" y="696"/>
                  </a:lnTo>
                  <a:lnTo>
                    <a:pt x="1632" y="696"/>
                  </a:lnTo>
                  <a:lnTo>
                    <a:pt x="1632" y="696"/>
                  </a:lnTo>
                  <a:lnTo>
                    <a:pt x="1633" y="697"/>
                  </a:lnTo>
                  <a:lnTo>
                    <a:pt x="1633" y="697"/>
                  </a:lnTo>
                  <a:lnTo>
                    <a:pt x="1636" y="699"/>
                  </a:lnTo>
                  <a:lnTo>
                    <a:pt x="1636" y="696"/>
                  </a:lnTo>
                  <a:lnTo>
                    <a:pt x="1636" y="695"/>
                  </a:lnTo>
                  <a:lnTo>
                    <a:pt x="1636" y="691"/>
                  </a:lnTo>
                  <a:lnTo>
                    <a:pt x="1636" y="691"/>
                  </a:lnTo>
                  <a:lnTo>
                    <a:pt x="1636" y="691"/>
                  </a:lnTo>
                  <a:lnTo>
                    <a:pt x="1636" y="691"/>
                  </a:lnTo>
                  <a:lnTo>
                    <a:pt x="1636" y="691"/>
                  </a:lnTo>
                  <a:lnTo>
                    <a:pt x="1637" y="699"/>
                  </a:lnTo>
                  <a:lnTo>
                    <a:pt x="1637" y="430"/>
                  </a:lnTo>
                  <a:lnTo>
                    <a:pt x="1592" y="430"/>
                  </a:lnTo>
                  <a:lnTo>
                    <a:pt x="1592" y="431"/>
                  </a:lnTo>
                  <a:lnTo>
                    <a:pt x="1592" y="431"/>
                  </a:lnTo>
                  <a:lnTo>
                    <a:pt x="1592" y="430"/>
                  </a:lnTo>
                  <a:lnTo>
                    <a:pt x="1592" y="431"/>
                  </a:lnTo>
                  <a:lnTo>
                    <a:pt x="1592" y="430"/>
                  </a:lnTo>
                  <a:lnTo>
                    <a:pt x="1590" y="430"/>
                  </a:lnTo>
                  <a:lnTo>
                    <a:pt x="1588" y="429"/>
                  </a:lnTo>
                  <a:lnTo>
                    <a:pt x="1586" y="427"/>
                  </a:lnTo>
                  <a:lnTo>
                    <a:pt x="1583" y="424"/>
                  </a:lnTo>
                  <a:lnTo>
                    <a:pt x="1581" y="422"/>
                  </a:lnTo>
                  <a:lnTo>
                    <a:pt x="1581" y="421"/>
                  </a:lnTo>
                  <a:lnTo>
                    <a:pt x="1581" y="230"/>
                  </a:lnTo>
                  <a:lnTo>
                    <a:pt x="1889" y="229"/>
                  </a:lnTo>
                  <a:lnTo>
                    <a:pt x="1888" y="274"/>
                  </a:lnTo>
                  <a:lnTo>
                    <a:pt x="1883" y="326"/>
                  </a:lnTo>
                  <a:lnTo>
                    <a:pt x="1873" y="380"/>
                  </a:lnTo>
                  <a:lnTo>
                    <a:pt x="1859" y="436"/>
                  </a:lnTo>
                  <a:lnTo>
                    <a:pt x="1882" y="443"/>
                  </a:lnTo>
                  <a:lnTo>
                    <a:pt x="1897" y="385"/>
                  </a:lnTo>
                  <a:lnTo>
                    <a:pt x="1906" y="329"/>
                  </a:lnTo>
                  <a:lnTo>
                    <a:pt x="1912" y="276"/>
                  </a:lnTo>
                  <a:lnTo>
                    <a:pt x="1913" y="229"/>
                  </a:lnTo>
                  <a:lnTo>
                    <a:pt x="1935" y="229"/>
                  </a:lnTo>
                  <a:lnTo>
                    <a:pt x="1935" y="45"/>
                  </a:lnTo>
                  <a:lnTo>
                    <a:pt x="1935" y="44"/>
                  </a:lnTo>
                  <a:lnTo>
                    <a:pt x="1935" y="220"/>
                  </a:lnTo>
                  <a:lnTo>
                    <a:pt x="1913" y="220"/>
                  </a:lnTo>
                  <a:lnTo>
                    <a:pt x="1908" y="139"/>
                  </a:lnTo>
                  <a:lnTo>
                    <a:pt x="1898" y="72"/>
                  </a:lnTo>
                  <a:lnTo>
                    <a:pt x="1889" y="35"/>
                  </a:lnTo>
                  <a:lnTo>
                    <a:pt x="1889" y="220"/>
                  </a:lnTo>
                  <a:lnTo>
                    <a:pt x="1581" y="221"/>
                  </a:lnTo>
                  <a:lnTo>
                    <a:pt x="1581" y="47"/>
                  </a:lnTo>
                  <a:lnTo>
                    <a:pt x="1581" y="46"/>
                  </a:lnTo>
                  <a:lnTo>
                    <a:pt x="1581" y="46"/>
                  </a:lnTo>
                  <a:lnTo>
                    <a:pt x="1581" y="44"/>
                  </a:lnTo>
                  <a:lnTo>
                    <a:pt x="1581" y="46"/>
                  </a:lnTo>
                  <a:lnTo>
                    <a:pt x="1581" y="44"/>
                  </a:lnTo>
                  <a:lnTo>
                    <a:pt x="1582" y="42"/>
                  </a:lnTo>
                  <a:lnTo>
                    <a:pt x="1587" y="35"/>
                  </a:lnTo>
                  <a:lnTo>
                    <a:pt x="1590" y="32"/>
                  </a:lnTo>
                  <a:lnTo>
                    <a:pt x="1596" y="31"/>
                  </a:lnTo>
                  <a:lnTo>
                    <a:pt x="1863" y="31"/>
                  </a:lnTo>
                  <a:lnTo>
                    <a:pt x="1866" y="41"/>
                  </a:lnTo>
                  <a:lnTo>
                    <a:pt x="1876" y="84"/>
                  </a:lnTo>
                  <a:lnTo>
                    <a:pt x="1885" y="147"/>
                  </a:lnTo>
                  <a:lnTo>
                    <a:pt x="1889" y="220"/>
                  </a:lnTo>
                  <a:lnTo>
                    <a:pt x="1889" y="35"/>
                  </a:lnTo>
                  <a:lnTo>
                    <a:pt x="1887" y="28"/>
                  </a:lnTo>
                  <a:lnTo>
                    <a:pt x="1905" y="27"/>
                  </a:lnTo>
                  <a:lnTo>
                    <a:pt x="1909" y="39"/>
                  </a:lnTo>
                  <a:lnTo>
                    <a:pt x="1920" y="82"/>
                  </a:lnTo>
                  <a:lnTo>
                    <a:pt x="1931" y="145"/>
                  </a:lnTo>
                  <a:lnTo>
                    <a:pt x="1935" y="220"/>
                  </a:lnTo>
                  <a:lnTo>
                    <a:pt x="1935" y="44"/>
                  </a:lnTo>
                  <a:lnTo>
                    <a:pt x="1930" y="26"/>
                  </a:lnTo>
                  <a:lnTo>
                    <a:pt x="1930" y="25"/>
                  </a:lnTo>
                  <a:lnTo>
                    <a:pt x="1933" y="25"/>
                  </a:lnTo>
                  <a:lnTo>
                    <a:pt x="1939" y="24"/>
                  </a:lnTo>
                  <a:lnTo>
                    <a:pt x="1941" y="25"/>
                  </a:lnTo>
                  <a:lnTo>
                    <a:pt x="1946" y="28"/>
                  </a:lnTo>
                  <a:lnTo>
                    <a:pt x="1952" y="38"/>
                  </a:lnTo>
                  <a:lnTo>
                    <a:pt x="1952" y="38"/>
                  </a:lnTo>
                  <a:lnTo>
                    <a:pt x="1954" y="41"/>
                  </a:lnTo>
                  <a:lnTo>
                    <a:pt x="1955" y="47"/>
                  </a:lnTo>
                  <a:lnTo>
                    <a:pt x="1959" y="61"/>
                  </a:lnTo>
                  <a:lnTo>
                    <a:pt x="1963" y="81"/>
                  </a:lnTo>
                  <a:lnTo>
                    <a:pt x="1967" y="104"/>
                  </a:lnTo>
                  <a:lnTo>
                    <a:pt x="1970" y="128"/>
                  </a:lnTo>
                  <a:lnTo>
                    <a:pt x="1973" y="152"/>
                  </a:lnTo>
                  <a:lnTo>
                    <a:pt x="1976" y="174"/>
                  </a:lnTo>
                  <a:lnTo>
                    <a:pt x="1977" y="192"/>
                  </a:lnTo>
                  <a:lnTo>
                    <a:pt x="1978" y="201"/>
                  </a:lnTo>
                  <a:lnTo>
                    <a:pt x="1978" y="212"/>
                  </a:lnTo>
                  <a:lnTo>
                    <a:pt x="1997" y="219"/>
                  </a:lnTo>
                  <a:lnTo>
                    <a:pt x="1997" y="149"/>
                  </a:lnTo>
                  <a:lnTo>
                    <a:pt x="1997" y="146"/>
                  </a:lnTo>
                  <a:lnTo>
                    <a:pt x="1996" y="143"/>
                  </a:lnTo>
                  <a:lnTo>
                    <a:pt x="1996" y="215"/>
                  </a:lnTo>
                  <a:lnTo>
                    <a:pt x="1996" y="216"/>
                  </a:lnTo>
                  <a:lnTo>
                    <a:pt x="1996" y="216"/>
                  </a:lnTo>
                  <a:lnTo>
                    <a:pt x="1996" y="215"/>
                  </a:lnTo>
                  <a:lnTo>
                    <a:pt x="1996" y="143"/>
                  </a:lnTo>
                  <a:lnTo>
                    <a:pt x="1994" y="125"/>
                  </a:lnTo>
                  <a:lnTo>
                    <a:pt x="1991" y="104"/>
                  </a:lnTo>
                  <a:lnTo>
                    <a:pt x="1988" y="84"/>
                  </a:lnTo>
                  <a:lnTo>
                    <a:pt x="1985" y="70"/>
                  </a:lnTo>
                  <a:lnTo>
                    <a:pt x="1983" y="58"/>
                  </a:lnTo>
                  <a:lnTo>
                    <a:pt x="1979" y="42"/>
                  </a:lnTo>
                  <a:lnTo>
                    <a:pt x="1978" y="39"/>
                  </a:lnTo>
                  <a:lnTo>
                    <a:pt x="1977" y="35"/>
                  </a:lnTo>
                  <a:lnTo>
                    <a:pt x="1975" y="30"/>
                  </a:lnTo>
                  <a:lnTo>
                    <a:pt x="1975" y="28"/>
                  </a:lnTo>
                  <a:lnTo>
                    <a:pt x="1965" y="12"/>
                  </a:lnTo>
                  <a:lnTo>
                    <a:pt x="1961" y="7"/>
                  </a:lnTo>
                  <a:lnTo>
                    <a:pt x="1960" y="5"/>
                  </a:lnTo>
                  <a:lnTo>
                    <a:pt x="1946" y="1"/>
                  </a:lnTo>
                  <a:lnTo>
                    <a:pt x="1943" y="1"/>
                  </a:lnTo>
                  <a:lnTo>
                    <a:pt x="1942" y="0"/>
                  </a:lnTo>
                  <a:lnTo>
                    <a:pt x="1941" y="0"/>
                  </a:lnTo>
                  <a:lnTo>
                    <a:pt x="1932" y="1"/>
                  </a:lnTo>
                  <a:lnTo>
                    <a:pt x="1920" y="1"/>
                  </a:lnTo>
                  <a:lnTo>
                    <a:pt x="1907" y="2"/>
                  </a:lnTo>
                  <a:lnTo>
                    <a:pt x="1878" y="5"/>
                  </a:lnTo>
                  <a:lnTo>
                    <a:pt x="1864" y="7"/>
                  </a:lnTo>
                  <a:lnTo>
                    <a:pt x="1593" y="7"/>
                  </a:lnTo>
                  <a:lnTo>
                    <a:pt x="1578" y="10"/>
                  </a:lnTo>
                  <a:lnTo>
                    <a:pt x="1568" y="19"/>
                  </a:lnTo>
                  <a:lnTo>
                    <a:pt x="1559" y="34"/>
                  </a:lnTo>
                  <a:lnTo>
                    <a:pt x="1557" y="43"/>
                  </a:lnTo>
                  <a:lnTo>
                    <a:pt x="1557" y="221"/>
                  </a:lnTo>
                  <a:lnTo>
                    <a:pt x="1369" y="221"/>
                  </a:lnTo>
                  <a:lnTo>
                    <a:pt x="1368" y="165"/>
                  </a:lnTo>
                  <a:lnTo>
                    <a:pt x="1379" y="165"/>
                  </a:lnTo>
                  <a:lnTo>
                    <a:pt x="1379" y="141"/>
                  </a:lnTo>
                  <a:lnTo>
                    <a:pt x="1368" y="141"/>
                  </a:lnTo>
                  <a:lnTo>
                    <a:pt x="1368" y="141"/>
                  </a:lnTo>
                  <a:lnTo>
                    <a:pt x="1364" y="141"/>
                  </a:lnTo>
                  <a:lnTo>
                    <a:pt x="1368" y="141"/>
                  </a:lnTo>
                  <a:lnTo>
                    <a:pt x="1368" y="112"/>
                  </a:lnTo>
                  <a:lnTo>
                    <a:pt x="1356" y="112"/>
                  </a:lnTo>
                  <a:lnTo>
                    <a:pt x="1356" y="100"/>
                  </a:lnTo>
                  <a:lnTo>
                    <a:pt x="1345" y="100"/>
                  </a:lnTo>
                  <a:lnTo>
                    <a:pt x="1345" y="271"/>
                  </a:lnTo>
                  <a:lnTo>
                    <a:pt x="1332" y="271"/>
                  </a:lnTo>
                  <a:lnTo>
                    <a:pt x="1330" y="266"/>
                  </a:lnTo>
                  <a:lnTo>
                    <a:pt x="1327" y="253"/>
                  </a:lnTo>
                  <a:lnTo>
                    <a:pt x="1325" y="240"/>
                  </a:lnTo>
                  <a:lnTo>
                    <a:pt x="1325" y="231"/>
                  </a:lnTo>
                  <a:lnTo>
                    <a:pt x="1345" y="231"/>
                  </a:lnTo>
                  <a:lnTo>
                    <a:pt x="1345" y="271"/>
                  </a:lnTo>
                  <a:lnTo>
                    <a:pt x="1345" y="100"/>
                  </a:lnTo>
                  <a:lnTo>
                    <a:pt x="1345" y="100"/>
                  </a:lnTo>
                  <a:lnTo>
                    <a:pt x="1345" y="222"/>
                  </a:lnTo>
                  <a:lnTo>
                    <a:pt x="1325" y="222"/>
                  </a:lnTo>
                  <a:lnTo>
                    <a:pt x="1325" y="213"/>
                  </a:lnTo>
                  <a:lnTo>
                    <a:pt x="1327" y="199"/>
                  </a:lnTo>
                  <a:lnTo>
                    <a:pt x="1330" y="187"/>
                  </a:lnTo>
                  <a:lnTo>
                    <a:pt x="1332" y="181"/>
                  </a:lnTo>
                  <a:lnTo>
                    <a:pt x="1345" y="181"/>
                  </a:lnTo>
                  <a:lnTo>
                    <a:pt x="1345" y="222"/>
                  </a:lnTo>
                  <a:lnTo>
                    <a:pt x="1345" y="100"/>
                  </a:lnTo>
                  <a:lnTo>
                    <a:pt x="1345" y="100"/>
                  </a:lnTo>
                  <a:lnTo>
                    <a:pt x="1345" y="157"/>
                  </a:lnTo>
                  <a:lnTo>
                    <a:pt x="1329" y="157"/>
                  </a:lnTo>
                  <a:lnTo>
                    <a:pt x="1327" y="156"/>
                  </a:lnTo>
                  <a:lnTo>
                    <a:pt x="1324" y="148"/>
                  </a:lnTo>
                  <a:lnTo>
                    <a:pt x="1324" y="157"/>
                  </a:lnTo>
                  <a:lnTo>
                    <a:pt x="1324" y="140"/>
                  </a:lnTo>
                  <a:lnTo>
                    <a:pt x="1324" y="134"/>
                  </a:lnTo>
                  <a:lnTo>
                    <a:pt x="1326" y="129"/>
                  </a:lnTo>
                  <a:lnTo>
                    <a:pt x="1324" y="132"/>
                  </a:lnTo>
                  <a:lnTo>
                    <a:pt x="1326" y="128"/>
                  </a:lnTo>
                  <a:lnTo>
                    <a:pt x="1328" y="124"/>
                  </a:lnTo>
                  <a:lnTo>
                    <a:pt x="1326" y="129"/>
                  </a:lnTo>
                  <a:lnTo>
                    <a:pt x="1329" y="124"/>
                  </a:lnTo>
                  <a:lnTo>
                    <a:pt x="1344" y="124"/>
                  </a:lnTo>
                  <a:lnTo>
                    <a:pt x="1344" y="145"/>
                  </a:lnTo>
                  <a:lnTo>
                    <a:pt x="1344" y="149"/>
                  </a:lnTo>
                  <a:lnTo>
                    <a:pt x="1345" y="157"/>
                  </a:lnTo>
                  <a:lnTo>
                    <a:pt x="1345" y="100"/>
                  </a:lnTo>
                  <a:lnTo>
                    <a:pt x="1322" y="100"/>
                  </a:lnTo>
                  <a:lnTo>
                    <a:pt x="1322" y="112"/>
                  </a:lnTo>
                  <a:lnTo>
                    <a:pt x="1322" y="120"/>
                  </a:lnTo>
                  <a:lnTo>
                    <a:pt x="1322" y="112"/>
                  </a:lnTo>
                  <a:lnTo>
                    <a:pt x="1311" y="106"/>
                  </a:lnTo>
                  <a:lnTo>
                    <a:pt x="1308" y="112"/>
                  </a:lnTo>
                  <a:lnTo>
                    <a:pt x="1308" y="112"/>
                  </a:lnTo>
                  <a:lnTo>
                    <a:pt x="1303" y="121"/>
                  </a:lnTo>
                  <a:lnTo>
                    <a:pt x="1303" y="121"/>
                  </a:lnTo>
                  <a:lnTo>
                    <a:pt x="1302" y="122"/>
                  </a:lnTo>
                  <a:lnTo>
                    <a:pt x="1302" y="123"/>
                  </a:lnTo>
                  <a:lnTo>
                    <a:pt x="1301" y="128"/>
                  </a:lnTo>
                  <a:lnTo>
                    <a:pt x="1300" y="128"/>
                  </a:lnTo>
                  <a:lnTo>
                    <a:pt x="1300" y="130"/>
                  </a:lnTo>
                  <a:lnTo>
                    <a:pt x="1300" y="140"/>
                  </a:lnTo>
                  <a:lnTo>
                    <a:pt x="1300" y="140"/>
                  </a:lnTo>
                  <a:lnTo>
                    <a:pt x="1300" y="154"/>
                  </a:lnTo>
                  <a:lnTo>
                    <a:pt x="1301" y="222"/>
                  </a:lnTo>
                  <a:lnTo>
                    <a:pt x="4" y="226"/>
                  </a:lnTo>
                  <a:lnTo>
                    <a:pt x="4" y="236"/>
                  </a:lnTo>
                  <a:lnTo>
                    <a:pt x="1301" y="231"/>
                  </a:lnTo>
                  <a:lnTo>
                    <a:pt x="1301" y="299"/>
                  </a:lnTo>
                  <a:lnTo>
                    <a:pt x="1301" y="313"/>
                  </a:lnTo>
                  <a:lnTo>
                    <a:pt x="1301" y="313"/>
                  </a:lnTo>
                  <a:lnTo>
                    <a:pt x="1301" y="322"/>
                  </a:lnTo>
                  <a:lnTo>
                    <a:pt x="1301" y="323"/>
                  </a:lnTo>
                  <a:lnTo>
                    <a:pt x="1301" y="324"/>
                  </a:lnTo>
                  <a:lnTo>
                    <a:pt x="1301" y="324"/>
                  </a:lnTo>
                  <a:lnTo>
                    <a:pt x="1303" y="330"/>
                  </a:lnTo>
                  <a:lnTo>
                    <a:pt x="1303" y="330"/>
                  </a:lnTo>
                  <a:lnTo>
                    <a:pt x="1303" y="332"/>
                  </a:lnTo>
                  <a:lnTo>
                    <a:pt x="1303" y="332"/>
                  </a:lnTo>
                  <a:lnTo>
                    <a:pt x="1308" y="341"/>
                  </a:lnTo>
                  <a:lnTo>
                    <a:pt x="1308" y="341"/>
                  </a:lnTo>
                  <a:lnTo>
                    <a:pt x="1312" y="347"/>
                  </a:lnTo>
                  <a:lnTo>
                    <a:pt x="1323" y="341"/>
                  </a:lnTo>
                  <a:lnTo>
                    <a:pt x="1323" y="341"/>
                  </a:lnTo>
                  <a:lnTo>
                    <a:pt x="1323" y="353"/>
                  </a:lnTo>
                  <a:lnTo>
                    <a:pt x="1357" y="353"/>
                  </a:lnTo>
                  <a:lnTo>
                    <a:pt x="1357" y="341"/>
                  </a:lnTo>
                  <a:lnTo>
                    <a:pt x="1357" y="341"/>
                  </a:lnTo>
                  <a:lnTo>
                    <a:pt x="1369" y="341"/>
                  </a:lnTo>
                  <a:lnTo>
                    <a:pt x="1369" y="339"/>
                  </a:lnTo>
                  <a:lnTo>
                    <a:pt x="1373" y="343"/>
                  </a:lnTo>
                  <a:lnTo>
                    <a:pt x="1375" y="951"/>
                  </a:lnTo>
                  <a:lnTo>
                    <a:pt x="896" y="953"/>
                  </a:lnTo>
                  <a:lnTo>
                    <a:pt x="896" y="952"/>
                  </a:lnTo>
                  <a:lnTo>
                    <a:pt x="895" y="952"/>
                  </a:lnTo>
                  <a:lnTo>
                    <a:pt x="895" y="272"/>
                  </a:lnTo>
                  <a:lnTo>
                    <a:pt x="886" y="272"/>
                  </a:lnTo>
                  <a:lnTo>
                    <a:pt x="886" y="952"/>
                  </a:lnTo>
                  <a:lnTo>
                    <a:pt x="887" y="952"/>
                  </a:lnTo>
                  <a:lnTo>
                    <a:pt x="887" y="953"/>
                  </a:lnTo>
                  <a:lnTo>
                    <a:pt x="887" y="954"/>
                  </a:lnTo>
                  <a:lnTo>
                    <a:pt x="884" y="954"/>
                  </a:lnTo>
                  <a:lnTo>
                    <a:pt x="884" y="962"/>
                  </a:lnTo>
                  <a:lnTo>
                    <a:pt x="887" y="962"/>
                  </a:lnTo>
                  <a:lnTo>
                    <a:pt x="887" y="963"/>
                  </a:lnTo>
                  <a:lnTo>
                    <a:pt x="887" y="989"/>
                  </a:lnTo>
                  <a:lnTo>
                    <a:pt x="896" y="989"/>
                  </a:lnTo>
                  <a:lnTo>
                    <a:pt x="896" y="963"/>
                  </a:lnTo>
                  <a:lnTo>
                    <a:pt x="1375" y="961"/>
                  </a:lnTo>
                  <a:lnTo>
                    <a:pt x="1380" y="961"/>
                  </a:lnTo>
                  <a:lnTo>
                    <a:pt x="1384" y="961"/>
                  </a:lnTo>
                  <a:lnTo>
                    <a:pt x="1986" y="959"/>
                  </a:lnTo>
                  <a:lnTo>
                    <a:pt x="1986" y="949"/>
                  </a:lnTo>
                  <a:lnTo>
                    <a:pt x="1384" y="951"/>
                  </a:lnTo>
                  <a:lnTo>
                    <a:pt x="1383" y="349"/>
                  </a:lnTo>
                  <a:lnTo>
                    <a:pt x="1394" y="349"/>
                  </a:lnTo>
                  <a:lnTo>
                    <a:pt x="1394" y="337"/>
                  </a:lnTo>
                  <a:lnTo>
                    <a:pt x="1394" y="325"/>
                  </a:lnTo>
                  <a:lnTo>
                    <a:pt x="1394" y="325"/>
                  </a:lnTo>
                  <a:lnTo>
                    <a:pt x="1391" y="322"/>
                  </a:lnTo>
                  <a:lnTo>
                    <a:pt x="1383" y="322"/>
                  </a:lnTo>
                  <a:lnTo>
                    <a:pt x="1383" y="311"/>
                  </a:lnTo>
                  <a:lnTo>
                    <a:pt x="1379" y="311"/>
                  </a:lnTo>
                  <a:lnTo>
                    <a:pt x="1379" y="288"/>
                  </a:lnTo>
                  <a:lnTo>
                    <a:pt x="1373" y="288"/>
                  </a:lnTo>
                  <a:lnTo>
                    <a:pt x="1373" y="322"/>
                  </a:lnTo>
                  <a:lnTo>
                    <a:pt x="1369" y="322"/>
                  </a:lnTo>
                  <a:lnTo>
                    <a:pt x="1369" y="312"/>
                  </a:lnTo>
                  <a:lnTo>
                    <a:pt x="1364" y="312"/>
                  </a:lnTo>
                  <a:lnTo>
                    <a:pt x="1364" y="312"/>
                  </a:lnTo>
                  <a:lnTo>
                    <a:pt x="1364" y="307"/>
                  </a:lnTo>
                  <a:lnTo>
                    <a:pt x="1345" y="308"/>
                  </a:lnTo>
                  <a:lnTo>
                    <a:pt x="1345" y="329"/>
                  </a:lnTo>
                  <a:lnTo>
                    <a:pt x="1329" y="329"/>
                  </a:lnTo>
                  <a:lnTo>
                    <a:pt x="1329" y="329"/>
                  </a:lnTo>
                  <a:lnTo>
                    <a:pt x="1326" y="324"/>
                  </a:lnTo>
                  <a:lnTo>
                    <a:pt x="1325" y="318"/>
                  </a:lnTo>
                  <a:lnTo>
                    <a:pt x="1325" y="318"/>
                  </a:lnTo>
                  <a:lnTo>
                    <a:pt x="1325" y="318"/>
                  </a:lnTo>
                  <a:lnTo>
                    <a:pt x="1325" y="306"/>
                  </a:lnTo>
                  <a:lnTo>
                    <a:pt x="1325" y="305"/>
                  </a:lnTo>
                  <a:lnTo>
                    <a:pt x="1328" y="297"/>
                  </a:lnTo>
                  <a:lnTo>
                    <a:pt x="1329" y="295"/>
                  </a:lnTo>
                  <a:lnTo>
                    <a:pt x="1329" y="295"/>
                  </a:lnTo>
                  <a:lnTo>
                    <a:pt x="1345" y="295"/>
                  </a:lnTo>
                  <a:lnTo>
                    <a:pt x="1345" y="302"/>
                  </a:lnTo>
                  <a:lnTo>
                    <a:pt x="1345" y="308"/>
                  </a:lnTo>
                  <a:lnTo>
                    <a:pt x="1364" y="307"/>
                  </a:lnTo>
                  <a:lnTo>
                    <a:pt x="1364" y="288"/>
                  </a:lnTo>
                  <a:lnTo>
                    <a:pt x="1364" y="288"/>
                  </a:lnTo>
                  <a:lnTo>
                    <a:pt x="1364" y="300"/>
                  </a:lnTo>
                  <a:lnTo>
                    <a:pt x="1364" y="307"/>
                  </a:lnTo>
                  <a:lnTo>
                    <a:pt x="1364" y="307"/>
                  </a:lnTo>
                  <a:lnTo>
                    <a:pt x="1364" y="307"/>
                  </a:lnTo>
                  <a:lnTo>
                    <a:pt x="1364" y="307"/>
                  </a:lnTo>
                  <a:lnTo>
                    <a:pt x="1364" y="312"/>
                  </a:lnTo>
                  <a:lnTo>
                    <a:pt x="1369" y="312"/>
                  </a:lnTo>
                  <a:lnTo>
                    <a:pt x="1373" y="312"/>
                  </a:lnTo>
                  <a:lnTo>
                    <a:pt x="1373" y="322"/>
                  </a:lnTo>
                  <a:lnTo>
                    <a:pt x="1373" y="288"/>
                  </a:lnTo>
                  <a:lnTo>
                    <a:pt x="1369" y="288"/>
                  </a:lnTo>
                  <a:lnTo>
                    <a:pt x="1369" y="231"/>
                  </a:lnTo>
                  <a:lnTo>
                    <a:pt x="1557" y="230"/>
                  </a:lnTo>
                  <a:lnTo>
                    <a:pt x="1557" y="430"/>
                  </a:lnTo>
                  <a:lnTo>
                    <a:pt x="1564" y="440"/>
                  </a:lnTo>
                  <a:lnTo>
                    <a:pt x="1571" y="446"/>
                  </a:lnTo>
                  <a:lnTo>
                    <a:pt x="1578" y="451"/>
                  </a:lnTo>
                  <a:lnTo>
                    <a:pt x="1586" y="454"/>
                  </a:lnTo>
                  <a:lnTo>
                    <a:pt x="1623" y="454"/>
                  </a:lnTo>
                  <a:lnTo>
                    <a:pt x="1623" y="656"/>
                  </a:lnTo>
                  <a:lnTo>
                    <a:pt x="1628" y="656"/>
                  </a:lnTo>
                  <a:lnTo>
                    <a:pt x="1626" y="657"/>
                  </a:lnTo>
                  <a:lnTo>
                    <a:pt x="1632" y="672"/>
                  </a:lnTo>
                  <a:lnTo>
                    <a:pt x="1632" y="679"/>
                  </a:lnTo>
                  <a:lnTo>
                    <a:pt x="1624" y="679"/>
                  </a:lnTo>
                  <a:lnTo>
                    <a:pt x="1625" y="691"/>
                  </a:lnTo>
                  <a:lnTo>
                    <a:pt x="1612" y="691"/>
                  </a:lnTo>
                  <a:lnTo>
                    <a:pt x="1613" y="706"/>
                  </a:lnTo>
                  <a:lnTo>
                    <a:pt x="1624" y="706"/>
                  </a:lnTo>
                  <a:lnTo>
                    <a:pt x="1617" y="715"/>
                  </a:lnTo>
                  <a:lnTo>
                    <a:pt x="1619" y="716"/>
                  </a:lnTo>
                  <a:lnTo>
                    <a:pt x="1619" y="716"/>
                  </a:lnTo>
                  <a:lnTo>
                    <a:pt x="1619" y="716"/>
                  </a:lnTo>
                  <a:lnTo>
                    <a:pt x="1620" y="717"/>
                  </a:lnTo>
                  <a:lnTo>
                    <a:pt x="1626" y="722"/>
                  </a:lnTo>
                  <a:lnTo>
                    <a:pt x="1631" y="723"/>
                  </a:lnTo>
                  <a:lnTo>
                    <a:pt x="1632" y="724"/>
                  </a:lnTo>
                  <a:lnTo>
                    <a:pt x="1632" y="724"/>
                  </a:lnTo>
                  <a:lnTo>
                    <a:pt x="1637" y="725"/>
                  </a:lnTo>
                  <a:lnTo>
                    <a:pt x="1638" y="725"/>
                  </a:lnTo>
                  <a:lnTo>
                    <a:pt x="1638" y="713"/>
                  </a:lnTo>
                  <a:lnTo>
                    <a:pt x="1638" y="713"/>
                  </a:lnTo>
                  <a:lnTo>
                    <a:pt x="1638" y="725"/>
                  </a:lnTo>
                  <a:lnTo>
                    <a:pt x="1638" y="725"/>
                  </a:lnTo>
                  <a:lnTo>
                    <a:pt x="1648" y="725"/>
                  </a:lnTo>
                  <a:lnTo>
                    <a:pt x="1648" y="722"/>
                  </a:lnTo>
                  <a:lnTo>
                    <a:pt x="1648" y="725"/>
                  </a:lnTo>
                  <a:lnTo>
                    <a:pt x="1717" y="725"/>
                  </a:lnTo>
                  <a:lnTo>
                    <a:pt x="1718" y="725"/>
                  </a:lnTo>
                  <a:lnTo>
                    <a:pt x="1718" y="703"/>
                  </a:lnTo>
                  <a:lnTo>
                    <a:pt x="1718" y="701"/>
                  </a:lnTo>
                  <a:lnTo>
                    <a:pt x="1718" y="703"/>
                  </a:lnTo>
                  <a:lnTo>
                    <a:pt x="1718" y="713"/>
                  </a:lnTo>
                  <a:lnTo>
                    <a:pt x="1718" y="725"/>
                  </a:lnTo>
                  <a:lnTo>
                    <a:pt x="1718" y="725"/>
                  </a:lnTo>
                  <a:lnTo>
                    <a:pt x="1724" y="725"/>
                  </a:lnTo>
                  <a:lnTo>
                    <a:pt x="1724" y="757"/>
                  </a:lnTo>
                  <a:lnTo>
                    <a:pt x="1733" y="757"/>
                  </a:lnTo>
                  <a:lnTo>
                    <a:pt x="1733" y="725"/>
                  </a:lnTo>
                  <a:lnTo>
                    <a:pt x="1777" y="725"/>
                  </a:lnTo>
                  <a:lnTo>
                    <a:pt x="1788" y="725"/>
                  </a:lnTo>
                  <a:lnTo>
                    <a:pt x="1788" y="721"/>
                  </a:lnTo>
                  <a:lnTo>
                    <a:pt x="1788" y="725"/>
                  </a:lnTo>
                  <a:lnTo>
                    <a:pt x="1788" y="725"/>
                  </a:lnTo>
                  <a:lnTo>
                    <a:pt x="1788" y="721"/>
                  </a:lnTo>
                  <a:lnTo>
                    <a:pt x="1788" y="713"/>
                  </a:lnTo>
                  <a:lnTo>
                    <a:pt x="1788" y="716"/>
                  </a:lnTo>
                  <a:lnTo>
                    <a:pt x="1788" y="703"/>
                  </a:lnTo>
                  <a:lnTo>
                    <a:pt x="1788" y="713"/>
                  </a:lnTo>
                  <a:lnTo>
                    <a:pt x="1788" y="703"/>
                  </a:lnTo>
                  <a:lnTo>
                    <a:pt x="1788" y="725"/>
                  </a:lnTo>
                  <a:lnTo>
                    <a:pt x="1798" y="725"/>
                  </a:lnTo>
                  <a:lnTo>
                    <a:pt x="1799" y="725"/>
                  </a:lnTo>
                  <a:lnTo>
                    <a:pt x="1804" y="723"/>
                  </a:lnTo>
                  <a:lnTo>
                    <a:pt x="1798" y="713"/>
                  </a:lnTo>
                  <a:lnTo>
                    <a:pt x="1798" y="703"/>
                  </a:lnTo>
                  <a:lnTo>
                    <a:pt x="1799" y="713"/>
                  </a:lnTo>
                  <a:lnTo>
                    <a:pt x="1804" y="723"/>
                  </a:lnTo>
                  <a:lnTo>
                    <a:pt x="1805" y="723"/>
                  </a:lnTo>
                  <a:lnTo>
                    <a:pt x="1816" y="716"/>
                  </a:lnTo>
                  <a:lnTo>
                    <a:pt x="1818" y="716"/>
                  </a:lnTo>
                  <a:lnTo>
                    <a:pt x="1817" y="715"/>
                  </a:lnTo>
                  <a:lnTo>
                    <a:pt x="1819" y="714"/>
                  </a:lnTo>
                  <a:lnTo>
                    <a:pt x="1812" y="705"/>
                  </a:lnTo>
                  <a:lnTo>
                    <a:pt x="1824" y="705"/>
                  </a:lnTo>
                  <a:lnTo>
                    <a:pt x="1823" y="691"/>
                  </a:lnTo>
                  <a:lnTo>
                    <a:pt x="1812" y="691"/>
                  </a:lnTo>
                  <a:lnTo>
                    <a:pt x="1811" y="679"/>
                  </a:lnTo>
                  <a:lnTo>
                    <a:pt x="1811" y="679"/>
                  </a:lnTo>
                  <a:lnTo>
                    <a:pt x="1811" y="704"/>
                  </a:lnTo>
                  <a:lnTo>
                    <a:pt x="1810" y="703"/>
                  </a:lnTo>
                  <a:lnTo>
                    <a:pt x="1810" y="703"/>
                  </a:lnTo>
                  <a:lnTo>
                    <a:pt x="1810" y="703"/>
                  </a:lnTo>
                  <a:lnTo>
                    <a:pt x="1810" y="703"/>
                  </a:lnTo>
                  <a:lnTo>
                    <a:pt x="1811" y="704"/>
                  </a:lnTo>
                  <a:lnTo>
                    <a:pt x="1811" y="679"/>
                  </a:lnTo>
                  <a:lnTo>
                    <a:pt x="1804" y="679"/>
                  </a:lnTo>
                  <a:lnTo>
                    <a:pt x="1804" y="667"/>
                  </a:lnTo>
                  <a:lnTo>
                    <a:pt x="1804" y="664"/>
                  </a:lnTo>
                  <a:lnTo>
                    <a:pt x="1807" y="660"/>
                  </a:lnTo>
                  <a:lnTo>
                    <a:pt x="1806" y="659"/>
                  </a:lnTo>
                  <a:lnTo>
                    <a:pt x="1803" y="656"/>
                  </a:lnTo>
                  <a:lnTo>
                    <a:pt x="1814" y="656"/>
                  </a:lnTo>
                  <a:lnTo>
                    <a:pt x="1814" y="644"/>
                  </a:lnTo>
                  <a:lnTo>
                    <a:pt x="1814" y="632"/>
                  </a:lnTo>
                  <a:lnTo>
                    <a:pt x="1815" y="496"/>
                  </a:lnTo>
                  <a:lnTo>
                    <a:pt x="1818" y="496"/>
                  </a:lnTo>
                  <a:lnTo>
                    <a:pt x="1821" y="496"/>
                  </a:lnTo>
                  <a:lnTo>
                    <a:pt x="1822" y="496"/>
                  </a:lnTo>
                  <a:lnTo>
                    <a:pt x="1822" y="484"/>
                  </a:lnTo>
                  <a:lnTo>
                    <a:pt x="1822" y="496"/>
                  </a:lnTo>
                  <a:lnTo>
                    <a:pt x="1892" y="496"/>
                  </a:lnTo>
                  <a:lnTo>
                    <a:pt x="1894" y="496"/>
                  </a:lnTo>
                  <a:lnTo>
                    <a:pt x="1902" y="493"/>
                  </a:lnTo>
                  <a:lnTo>
                    <a:pt x="1906" y="488"/>
                  </a:lnTo>
                  <a:lnTo>
                    <a:pt x="1909" y="483"/>
                  </a:lnTo>
                  <a:lnTo>
                    <a:pt x="1914" y="475"/>
                  </a:lnTo>
                  <a:lnTo>
                    <a:pt x="1915" y="472"/>
                  </a:lnTo>
                  <a:lnTo>
                    <a:pt x="1918" y="466"/>
                  </a:lnTo>
                  <a:lnTo>
                    <a:pt x="1922" y="454"/>
                  </a:lnTo>
                  <a:lnTo>
                    <a:pt x="1923" y="453"/>
                  </a:lnTo>
                  <a:lnTo>
                    <a:pt x="1941" y="452"/>
                  </a:lnTo>
                  <a:lnTo>
                    <a:pt x="1961" y="446"/>
                  </a:lnTo>
                  <a:lnTo>
                    <a:pt x="1963" y="442"/>
                  </a:lnTo>
                  <a:lnTo>
                    <a:pt x="1965" y="440"/>
                  </a:lnTo>
                  <a:lnTo>
                    <a:pt x="1968" y="434"/>
                  </a:lnTo>
                  <a:lnTo>
                    <a:pt x="1968" y="433"/>
                  </a:lnTo>
                  <a:lnTo>
                    <a:pt x="1969" y="432"/>
                  </a:lnTo>
                  <a:lnTo>
                    <a:pt x="1969" y="432"/>
                  </a:lnTo>
                  <a:lnTo>
                    <a:pt x="1971" y="427"/>
                  </a:lnTo>
                  <a:lnTo>
                    <a:pt x="1973" y="425"/>
                  </a:lnTo>
                  <a:lnTo>
                    <a:pt x="1973" y="424"/>
                  </a:lnTo>
                  <a:lnTo>
                    <a:pt x="1974" y="421"/>
                  </a:lnTo>
                  <a:lnTo>
                    <a:pt x="1977" y="413"/>
                  </a:lnTo>
                  <a:lnTo>
                    <a:pt x="1980" y="400"/>
                  </a:lnTo>
                  <a:lnTo>
                    <a:pt x="1984" y="386"/>
                  </a:lnTo>
                  <a:lnTo>
                    <a:pt x="1990" y="348"/>
                  </a:lnTo>
                  <a:lnTo>
                    <a:pt x="1991" y="985"/>
                  </a:lnTo>
                  <a:lnTo>
                    <a:pt x="2001" y="985"/>
                  </a:lnTo>
                  <a:lnTo>
                    <a:pt x="1999" y="291"/>
                  </a:lnTo>
                  <a:lnTo>
                    <a:pt x="1996" y="291"/>
                  </a:lnTo>
                  <a:lnTo>
                    <a:pt x="1999" y="259"/>
                  </a:lnTo>
                  <a:lnTo>
                    <a:pt x="1999" y="256"/>
                  </a:lnTo>
                  <a:lnTo>
                    <a:pt x="1999" y="255"/>
                  </a:lnTo>
                  <a:lnTo>
                    <a:pt x="2012" y="253"/>
                  </a:lnTo>
                  <a:lnTo>
                    <a:pt x="2018" y="244"/>
                  </a:lnTo>
                  <a:lnTo>
                    <a:pt x="2020" y="242"/>
                  </a:lnTo>
                  <a:lnTo>
                    <a:pt x="2020" y="241"/>
                  </a:lnTo>
                  <a:lnTo>
                    <a:pt x="2022" y="232"/>
                  </a:lnTo>
                  <a:lnTo>
                    <a:pt x="2022" y="230"/>
                  </a:lnTo>
                  <a:lnTo>
                    <a:pt x="2022" y="229"/>
                  </a:lnTo>
                  <a:lnTo>
                    <a:pt x="2202" y="228"/>
                  </a:lnTo>
                  <a:close/>
                </a:path>
              </a:pathLst>
            </a:custGeom>
            <a:solidFill>
              <a:srgbClr val="231F20"/>
            </a:solidFill>
            <a:ln w="9525">
              <a:noFill/>
            </a:ln>
          </p:spPr>
          <p:txBody>
            <a:bodyPr/>
            <a:lstStyle/>
            <a:p>
              <a:endParaRPr lang="zh-CN" altLang="en-US"/>
            </a:p>
          </p:txBody>
        </p:sp>
        <p:pic>
          <p:nvPicPr>
            <p:cNvPr id="1073743369" name="图片 1073743368"/>
            <p:cNvPicPr>
              <a:picLocks noChangeAspect="1"/>
            </p:cNvPicPr>
            <p:nvPr/>
          </p:nvPicPr>
          <p:blipFill>
            <a:blip r:embed="rId10" cstate="print"/>
            <a:stretch>
              <a:fillRect/>
            </a:stretch>
          </p:blipFill>
          <p:spPr>
            <a:xfrm>
              <a:off x="10009" y="3042"/>
              <a:ext cx="262" cy="113"/>
            </a:xfrm>
            <a:prstGeom prst="rect">
              <a:avLst/>
            </a:prstGeom>
            <a:noFill/>
            <a:ln w="9525">
              <a:noFill/>
            </a:ln>
          </p:spPr>
        </p:pic>
        <p:sp>
          <p:nvSpPr>
            <p:cNvPr id="1073743370" name="任意多边形 1073743369"/>
            <p:cNvSpPr/>
            <p:nvPr/>
          </p:nvSpPr>
          <p:spPr>
            <a:xfrm>
              <a:off x="8247" y="2369"/>
              <a:ext cx="1848" cy="1195"/>
            </a:xfrm>
            <a:custGeom>
              <a:avLst/>
              <a:gdLst/>
              <a:ahLst/>
              <a:cxnLst/>
              <a:rect l="0" t="0" r="0" b="0"/>
              <a:pathLst>
                <a:path w="1848" h="1195">
                  <a:moveTo>
                    <a:pt x="86" y="600"/>
                  </a:moveTo>
                  <a:lnTo>
                    <a:pt x="75" y="600"/>
                  </a:lnTo>
                  <a:lnTo>
                    <a:pt x="75" y="612"/>
                  </a:lnTo>
                  <a:lnTo>
                    <a:pt x="75" y="637"/>
                  </a:lnTo>
                  <a:lnTo>
                    <a:pt x="75" y="641"/>
                  </a:lnTo>
                  <a:lnTo>
                    <a:pt x="75" y="642"/>
                  </a:lnTo>
                  <a:lnTo>
                    <a:pt x="72" y="649"/>
                  </a:lnTo>
                  <a:lnTo>
                    <a:pt x="69" y="652"/>
                  </a:lnTo>
                  <a:lnTo>
                    <a:pt x="59" y="658"/>
                  </a:lnTo>
                  <a:lnTo>
                    <a:pt x="52" y="660"/>
                  </a:lnTo>
                  <a:lnTo>
                    <a:pt x="37" y="660"/>
                  </a:lnTo>
                  <a:lnTo>
                    <a:pt x="31" y="659"/>
                  </a:lnTo>
                  <a:lnTo>
                    <a:pt x="22" y="656"/>
                  </a:lnTo>
                  <a:lnTo>
                    <a:pt x="19" y="654"/>
                  </a:lnTo>
                  <a:lnTo>
                    <a:pt x="14" y="649"/>
                  </a:lnTo>
                  <a:lnTo>
                    <a:pt x="12" y="647"/>
                  </a:lnTo>
                  <a:lnTo>
                    <a:pt x="10" y="640"/>
                  </a:lnTo>
                  <a:lnTo>
                    <a:pt x="10" y="637"/>
                  </a:lnTo>
                  <a:lnTo>
                    <a:pt x="10" y="612"/>
                  </a:lnTo>
                  <a:lnTo>
                    <a:pt x="75" y="612"/>
                  </a:lnTo>
                  <a:lnTo>
                    <a:pt x="75" y="600"/>
                  </a:lnTo>
                  <a:lnTo>
                    <a:pt x="0" y="600"/>
                  </a:lnTo>
                  <a:lnTo>
                    <a:pt x="0" y="637"/>
                  </a:lnTo>
                  <a:lnTo>
                    <a:pt x="0" y="641"/>
                  </a:lnTo>
                  <a:lnTo>
                    <a:pt x="2" y="649"/>
                  </a:lnTo>
                  <a:lnTo>
                    <a:pt x="4" y="653"/>
                  </a:lnTo>
                  <a:lnTo>
                    <a:pt x="7" y="658"/>
                  </a:lnTo>
                  <a:lnTo>
                    <a:pt x="10" y="661"/>
                  </a:lnTo>
                  <a:lnTo>
                    <a:pt x="17" y="666"/>
                  </a:lnTo>
                  <a:lnTo>
                    <a:pt x="21" y="668"/>
                  </a:lnTo>
                  <a:lnTo>
                    <a:pt x="26" y="669"/>
                  </a:lnTo>
                  <a:lnTo>
                    <a:pt x="31" y="671"/>
                  </a:lnTo>
                  <a:lnTo>
                    <a:pt x="37" y="671"/>
                  </a:lnTo>
                  <a:lnTo>
                    <a:pt x="51" y="671"/>
                  </a:lnTo>
                  <a:lnTo>
                    <a:pt x="58" y="670"/>
                  </a:lnTo>
                  <a:lnTo>
                    <a:pt x="69" y="666"/>
                  </a:lnTo>
                  <a:lnTo>
                    <a:pt x="74" y="662"/>
                  </a:lnTo>
                  <a:lnTo>
                    <a:pt x="77" y="660"/>
                  </a:lnTo>
                  <a:lnTo>
                    <a:pt x="81" y="654"/>
                  </a:lnTo>
                  <a:lnTo>
                    <a:pt x="83" y="650"/>
                  </a:lnTo>
                  <a:lnTo>
                    <a:pt x="85" y="642"/>
                  </a:lnTo>
                  <a:lnTo>
                    <a:pt x="86" y="637"/>
                  </a:lnTo>
                  <a:lnTo>
                    <a:pt x="86" y="612"/>
                  </a:lnTo>
                  <a:lnTo>
                    <a:pt x="86" y="600"/>
                  </a:lnTo>
                  <a:close/>
                  <a:moveTo>
                    <a:pt x="609" y="1183"/>
                  </a:moveTo>
                  <a:lnTo>
                    <a:pt x="556" y="1183"/>
                  </a:lnTo>
                  <a:lnTo>
                    <a:pt x="556" y="1154"/>
                  </a:lnTo>
                  <a:lnTo>
                    <a:pt x="603" y="1154"/>
                  </a:lnTo>
                  <a:lnTo>
                    <a:pt x="603" y="1144"/>
                  </a:lnTo>
                  <a:lnTo>
                    <a:pt x="556" y="1144"/>
                  </a:lnTo>
                  <a:lnTo>
                    <a:pt x="556" y="1118"/>
                  </a:lnTo>
                  <a:lnTo>
                    <a:pt x="607" y="1118"/>
                  </a:lnTo>
                  <a:lnTo>
                    <a:pt x="607" y="1107"/>
                  </a:lnTo>
                  <a:lnTo>
                    <a:pt x="545" y="1107"/>
                  </a:lnTo>
                  <a:lnTo>
                    <a:pt x="545" y="1193"/>
                  </a:lnTo>
                  <a:lnTo>
                    <a:pt x="609" y="1193"/>
                  </a:lnTo>
                  <a:lnTo>
                    <a:pt x="609" y="1183"/>
                  </a:lnTo>
                  <a:close/>
                  <a:moveTo>
                    <a:pt x="678" y="1183"/>
                  </a:moveTo>
                  <a:lnTo>
                    <a:pt x="635" y="1183"/>
                  </a:lnTo>
                  <a:lnTo>
                    <a:pt x="635" y="1107"/>
                  </a:lnTo>
                  <a:lnTo>
                    <a:pt x="624" y="1107"/>
                  </a:lnTo>
                  <a:lnTo>
                    <a:pt x="624" y="1193"/>
                  </a:lnTo>
                  <a:lnTo>
                    <a:pt x="678" y="1193"/>
                  </a:lnTo>
                  <a:lnTo>
                    <a:pt x="678" y="1183"/>
                  </a:lnTo>
                  <a:close/>
                  <a:moveTo>
                    <a:pt x="1117" y="0"/>
                  </a:moveTo>
                  <a:lnTo>
                    <a:pt x="1093" y="0"/>
                  </a:lnTo>
                  <a:lnTo>
                    <a:pt x="1093" y="24"/>
                  </a:lnTo>
                  <a:lnTo>
                    <a:pt x="1093" y="948"/>
                  </a:lnTo>
                  <a:lnTo>
                    <a:pt x="1027" y="948"/>
                  </a:lnTo>
                  <a:lnTo>
                    <a:pt x="1027" y="24"/>
                  </a:lnTo>
                  <a:lnTo>
                    <a:pt x="1015" y="24"/>
                  </a:lnTo>
                  <a:lnTo>
                    <a:pt x="1015" y="23"/>
                  </a:lnTo>
                  <a:lnTo>
                    <a:pt x="1027" y="23"/>
                  </a:lnTo>
                  <a:lnTo>
                    <a:pt x="1027" y="24"/>
                  </a:lnTo>
                  <a:lnTo>
                    <a:pt x="1093" y="24"/>
                  </a:lnTo>
                  <a:lnTo>
                    <a:pt x="1093" y="0"/>
                  </a:lnTo>
                  <a:lnTo>
                    <a:pt x="1003" y="0"/>
                  </a:lnTo>
                  <a:lnTo>
                    <a:pt x="1003" y="12"/>
                  </a:lnTo>
                  <a:lnTo>
                    <a:pt x="1003" y="24"/>
                  </a:lnTo>
                  <a:lnTo>
                    <a:pt x="1003" y="948"/>
                  </a:lnTo>
                  <a:lnTo>
                    <a:pt x="1003" y="972"/>
                  </a:lnTo>
                  <a:lnTo>
                    <a:pt x="1117" y="972"/>
                  </a:lnTo>
                  <a:lnTo>
                    <a:pt x="1117" y="948"/>
                  </a:lnTo>
                  <a:lnTo>
                    <a:pt x="1117" y="24"/>
                  </a:lnTo>
                  <a:lnTo>
                    <a:pt x="1117" y="12"/>
                  </a:lnTo>
                  <a:lnTo>
                    <a:pt x="1117" y="0"/>
                  </a:lnTo>
                  <a:close/>
                  <a:moveTo>
                    <a:pt x="1195" y="1107"/>
                  </a:moveTo>
                  <a:lnTo>
                    <a:pt x="1188" y="1107"/>
                  </a:lnTo>
                  <a:lnTo>
                    <a:pt x="1186" y="1111"/>
                  </a:lnTo>
                  <a:lnTo>
                    <a:pt x="1183" y="1115"/>
                  </a:lnTo>
                  <a:lnTo>
                    <a:pt x="1174" y="1122"/>
                  </a:lnTo>
                  <a:lnTo>
                    <a:pt x="1169" y="1126"/>
                  </a:lnTo>
                  <a:lnTo>
                    <a:pt x="1163" y="1129"/>
                  </a:lnTo>
                  <a:lnTo>
                    <a:pt x="1163" y="1139"/>
                  </a:lnTo>
                  <a:lnTo>
                    <a:pt x="1166" y="1138"/>
                  </a:lnTo>
                  <a:lnTo>
                    <a:pt x="1170" y="1136"/>
                  </a:lnTo>
                  <a:lnTo>
                    <a:pt x="1178" y="1131"/>
                  </a:lnTo>
                  <a:lnTo>
                    <a:pt x="1181" y="1129"/>
                  </a:lnTo>
                  <a:lnTo>
                    <a:pt x="1184" y="1126"/>
                  </a:lnTo>
                  <a:lnTo>
                    <a:pt x="1184" y="1193"/>
                  </a:lnTo>
                  <a:lnTo>
                    <a:pt x="1195" y="1193"/>
                  </a:lnTo>
                  <a:lnTo>
                    <a:pt x="1195" y="1107"/>
                  </a:lnTo>
                  <a:close/>
                  <a:moveTo>
                    <a:pt x="1278" y="1156"/>
                  </a:moveTo>
                  <a:lnTo>
                    <a:pt x="1276" y="1149"/>
                  </a:lnTo>
                  <a:lnTo>
                    <a:pt x="1266" y="1139"/>
                  </a:lnTo>
                  <a:lnTo>
                    <a:pt x="1259" y="1136"/>
                  </a:lnTo>
                  <a:lnTo>
                    <a:pt x="1246" y="1136"/>
                  </a:lnTo>
                  <a:lnTo>
                    <a:pt x="1241" y="1138"/>
                  </a:lnTo>
                  <a:lnTo>
                    <a:pt x="1236" y="1142"/>
                  </a:lnTo>
                  <a:lnTo>
                    <a:pt x="1240" y="1119"/>
                  </a:lnTo>
                  <a:lnTo>
                    <a:pt x="1274" y="1119"/>
                  </a:lnTo>
                  <a:lnTo>
                    <a:pt x="1274" y="1108"/>
                  </a:lnTo>
                  <a:lnTo>
                    <a:pt x="1232" y="1108"/>
                  </a:lnTo>
                  <a:lnTo>
                    <a:pt x="1224" y="1153"/>
                  </a:lnTo>
                  <a:lnTo>
                    <a:pt x="1233" y="1154"/>
                  </a:lnTo>
                  <a:lnTo>
                    <a:pt x="1235" y="1152"/>
                  </a:lnTo>
                  <a:lnTo>
                    <a:pt x="1237" y="1150"/>
                  </a:lnTo>
                  <a:lnTo>
                    <a:pt x="1242" y="1146"/>
                  </a:lnTo>
                  <a:lnTo>
                    <a:pt x="1246" y="1146"/>
                  </a:lnTo>
                  <a:lnTo>
                    <a:pt x="1254" y="1146"/>
                  </a:lnTo>
                  <a:lnTo>
                    <a:pt x="1259" y="1147"/>
                  </a:lnTo>
                  <a:lnTo>
                    <a:pt x="1266" y="1154"/>
                  </a:lnTo>
                  <a:lnTo>
                    <a:pt x="1267" y="1159"/>
                  </a:lnTo>
                  <a:lnTo>
                    <a:pt x="1267" y="1171"/>
                  </a:lnTo>
                  <a:lnTo>
                    <a:pt x="1265" y="1176"/>
                  </a:lnTo>
                  <a:lnTo>
                    <a:pt x="1259" y="1184"/>
                  </a:lnTo>
                  <a:lnTo>
                    <a:pt x="1254" y="1186"/>
                  </a:lnTo>
                  <a:lnTo>
                    <a:pt x="1245" y="1186"/>
                  </a:lnTo>
                  <a:lnTo>
                    <a:pt x="1241" y="1185"/>
                  </a:lnTo>
                  <a:lnTo>
                    <a:pt x="1235" y="1179"/>
                  </a:lnTo>
                  <a:lnTo>
                    <a:pt x="1234" y="1175"/>
                  </a:lnTo>
                  <a:lnTo>
                    <a:pt x="1233" y="1170"/>
                  </a:lnTo>
                  <a:lnTo>
                    <a:pt x="1222" y="1171"/>
                  </a:lnTo>
                  <a:lnTo>
                    <a:pt x="1222" y="1178"/>
                  </a:lnTo>
                  <a:lnTo>
                    <a:pt x="1225" y="1184"/>
                  </a:lnTo>
                  <a:lnTo>
                    <a:pt x="1235" y="1193"/>
                  </a:lnTo>
                  <a:lnTo>
                    <a:pt x="1241" y="1195"/>
                  </a:lnTo>
                  <a:lnTo>
                    <a:pt x="1259" y="1195"/>
                  </a:lnTo>
                  <a:lnTo>
                    <a:pt x="1266" y="1191"/>
                  </a:lnTo>
                  <a:lnTo>
                    <a:pt x="1276" y="1179"/>
                  </a:lnTo>
                  <a:lnTo>
                    <a:pt x="1278" y="1172"/>
                  </a:lnTo>
                  <a:lnTo>
                    <a:pt x="1278" y="1156"/>
                  </a:lnTo>
                  <a:close/>
                  <a:moveTo>
                    <a:pt x="1344" y="1161"/>
                  </a:moveTo>
                  <a:lnTo>
                    <a:pt x="1344" y="1141"/>
                  </a:lnTo>
                  <a:lnTo>
                    <a:pt x="1344" y="1136"/>
                  </a:lnTo>
                  <a:lnTo>
                    <a:pt x="1341" y="1126"/>
                  </a:lnTo>
                  <a:lnTo>
                    <a:pt x="1339" y="1121"/>
                  </a:lnTo>
                  <a:lnTo>
                    <a:pt x="1336" y="1116"/>
                  </a:lnTo>
                  <a:lnTo>
                    <a:pt x="1335" y="1114"/>
                  </a:lnTo>
                  <a:lnTo>
                    <a:pt x="1333" y="1113"/>
                  </a:lnTo>
                  <a:lnTo>
                    <a:pt x="1333" y="1165"/>
                  </a:lnTo>
                  <a:lnTo>
                    <a:pt x="1332" y="1174"/>
                  </a:lnTo>
                  <a:lnTo>
                    <a:pt x="1325" y="1184"/>
                  </a:lnTo>
                  <a:lnTo>
                    <a:pt x="1321" y="1186"/>
                  </a:lnTo>
                  <a:lnTo>
                    <a:pt x="1311" y="1186"/>
                  </a:lnTo>
                  <a:lnTo>
                    <a:pt x="1307" y="1184"/>
                  </a:lnTo>
                  <a:lnTo>
                    <a:pt x="1301" y="1174"/>
                  </a:lnTo>
                  <a:lnTo>
                    <a:pt x="1299" y="1165"/>
                  </a:lnTo>
                  <a:lnTo>
                    <a:pt x="1299" y="1137"/>
                  </a:lnTo>
                  <a:lnTo>
                    <a:pt x="1301" y="1127"/>
                  </a:lnTo>
                  <a:lnTo>
                    <a:pt x="1305" y="1122"/>
                  </a:lnTo>
                  <a:lnTo>
                    <a:pt x="1307" y="1118"/>
                  </a:lnTo>
                  <a:lnTo>
                    <a:pt x="1311" y="1116"/>
                  </a:lnTo>
                  <a:lnTo>
                    <a:pt x="1321" y="1116"/>
                  </a:lnTo>
                  <a:lnTo>
                    <a:pt x="1325" y="1118"/>
                  </a:lnTo>
                  <a:lnTo>
                    <a:pt x="1332" y="1127"/>
                  </a:lnTo>
                  <a:lnTo>
                    <a:pt x="1333" y="1136"/>
                  </a:lnTo>
                  <a:lnTo>
                    <a:pt x="1333" y="1165"/>
                  </a:lnTo>
                  <a:lnTo>
                    <a:pt x="1333" y="1113"/>
                  </a:lnTo>
                  <a:lnTo>
                    <a:pt x="1332" y="1112"/>
                  </a:lnTo>
                  <a:lnTo>
                    <a:pt x="1325" y="1108"/>
                  </a:lnTo>
                  <a:lnTo>
                    <a:pt x="1321" y="1107"/>
                  </a:lnTo>
                  <a:lnTo>
                    <a:pt x="1310" y="1107"/>
                  </a:lnTo>
                  <a:lnTo>
                    <a:pt x="1305" y="1109"/>
                  </a:lnTo>
                  <a:lnTo>
                    <a:pt x="1297" y="1115"/>
                  </a:lnTo>
                  <a:lnTo>
                    <a:pt x="1294" y="1120"/>
                  </a:lnTo>
                  <a:lnTo>
                    <a:pt x="1289" y="1133"/>
                  </a:lnTo>
                  <a:lnTo>
                    <a:pt x="1288" y="1141"/>
                  </a:lnTo>
                  <a:lnTo>
                    <a:pt x="1288" y="1167"/>
                  </a:lnTo>
                  <a:lnTo>
                    <a:pt x="1291" y="1179"/>
                  </a:lnTo>
                  <a:lnTo>
                    <a:pt x="1297" y="1186"/>
                  </a:lnTo>
                  <a:lnTo>
                    <a:pt x="1302" y="1192"/>
                  </a:lnTo>
                  <a:lnTo>
                    <a:pt x="1308" y="1195"/>
                  </a:lnTo>
                  <a:lnTo>
                    <a:pt x="1323" y="1195"/>
                  </a:lnTo>
                  <a:lnTo>
                    <a:pt x="1328" y="1193"/>
                  </a:lnTo>
                  <a:lnTo>
                    <a:pt x="1336" y="1186"/>
                  </a:lnTo>
                  <a:lnTo>
                    <a:pt x="1336" y="1186"/>
                  </a:lnTo>
                  <a:lnTo>
                    <a:pt x="1339" y="1182"/>
                  </a:lnTo>
                  <a:lnTo>
                    <a:pt x="1343" y="1169"/>
                  </a:lnTo>
                  <a:lnTo>
                    <a:pt x="1344" y="1161"/>
                  </a:lnTo>
                  <a:close/>
                  <a:moveTo>
                    <a:pt x="1685" y="303"/>
                  </a:moveTo>
                  <a:lnTo>
                    <a:pt x="1669" y="285"/>
                  </a:lnTo>
                  <a:lnTo>
                    <a:pt x="1660" y="294"/>
                  </a:lnTo>
                  <a:lnTo>
                    <a:pt x="1652" y="304"/>
                  </a:lnTo>
                  <a:lnTo>
                    <a:pt x="1642" y="317"/>
                  </a:lnTo>
                  <a:lnTo>
                    <a:pt x="1632" y="333"/>
                  </a:lnTo>
                  <a:lnTo>
                    <a:pt x="1622" y="351"/>
                  </a:lnTo>
                  <a:lnTo>
                    <a:pt x="1614" y="371"/>
                  </a:lnTo>
                  <a:lnTo>
                    <a:pt x="1610" y="392"/>
                  </a:lnTo>
                  <a:lnTo>
                    <a:pt x="1608" y="410"/>
                  </a:lnTo>
                  <a:lnTo>
                    <a:pt x="1607" y="431"/>
                  </a:lnTo>
                  <a:lnTo>
                    <a:pt x="1606" y="455"/>
                  </a:lnTo>
                  <a:lnTo>
                    <a:pt x="1606" y="481"/>
                  </a:lnTo>
                  <a:lnTo>
                    <a:pt x="1606" y="502"/>
                  </a:lnTo>
                  <a:lnTo>
                    <a:pt x="1607" y="524"/>
                  </a:lnTo>
                  <a:lnTo>
                    <a:pt x="1608" y="545"/>
                  </a:lnTo>
                  <a:lnTo>
                    <a:pt x="1610" y="578"/>
                  </a:lnTo>
                  <a:lnTo>
                    <a:pt x="1612" y="590"/>
                  </a:lnTo>
                  <a:lnTo>
                    <a:pt x="1616" y="610"/>
                  </a:lnTo>
                  <a:lnTo>
                    <a:pt x="1618" y="619"/>
                  </a:lnTo>
                  <a:lnTo>
                    <a:pt x="1634" y="651"/>
                  </a:lnTo>
                  <a:lnTo>
                    <a:pt x="1644" y="669"/>
                  </a:lnTo>
                  <a:lnTo>
                    <a:pt x="1654" y="682"/>
                  </a:lnTo>
                  <a:lnTo>
                    <a:pt x="1662" y="693"/>
                  </a:lnTo>
                  <a:lnTo>
                    <a:pt x="1681" y="677"/>
                  </a:lnTo>
                  <a:lnTo>
                    <a:pt x="1673" y="668"/>
                  </a:lnTo>
                  <a:lnTo>
                    <a:pt x="1664" y="655"/>
                  </a:lnTo>
                  <a:lnTo>
                    <a:pt x="1655" y="639"/>
                  </a:lnTo>
                  <a:lnTo>
                    <a:pt x="1641" y="612"/>
                  </a:lnTo>
                  <a:lnTo>
                    <a:pt x="1639" y="605"/>
                  </a:lnTo>
                  <a:lnTo>
                    <a:pt x="1637" y="596"/>
                  </a:lnTo>
                  <a:lnTo>
                    <a:pt x="1634" y="572"/>
                  </a:lnTo>
                  <a:lnTo>
                    <a:pt x="1632" y="543"/>
                  </a:lnTo>
                  <a:lnTo>
                    <a:pt x="1630" y="513"/>
                  </a:lnTo>
                  <a:lnTo>
                    <a:pt x="1630" y="481"/>
                  </a:lnTo>
                  <a:lnTo>
                    <a:pt x="1630" y="456"/>
                  </a:lnTo>
                  <a:lnTo>
                    <a:pt x="1631" y="433"/>
                  </a:lnTo>
                  <a:lnTo>
                    <a:pt x="1632" y="412"/>
                  </a:lnTo>
                  <a:lnTo>
                    <a:pt x="1634" y="395"/>
                  </a:lnTo>
                  <a:lnTo>
                    <a:pt x="1637" y="378"/>
                  </a:lnTo>
                  <a:lnTo>
                    <a:pt x="1644" y="361"/>
                  </a:lnTo>
                  <a:lnTo>
                    <a:pt x="1652" y="345"/>
                  </a:lnTo>
                  <a:lnTo>
                    <a:pt x="1662" y="331"/>
                  </a:lnTo>
                  <a:lnTo>
                    <a:pt x="1668" y="322"/>
                  </a:lnTo>
                  <a:lnTo>
                    <a:pt x="1685" y="303"/>
                  </a:lnTo>
                  <a:close/>
                  <a:moveTo>
                    <a:pt x="1781" y="1138"/>
                  </a:moveTo>
                  <a:lnTo>
                    <a:pt x="1780" y="1130"/>
                  </a:lnTo>
                  <a:lnTo>
                    <a:pt x="1775" y="1119"/>
                  </a:lnTo>
                  <a:lnTo>
                    <a:pt x="1772" y="1116"/>
                  </a:lnTo>
                  <a:lnTo>
                    <a:pt x="1771" y="1115"/>
                  </a:lnTo>
                  <a:lnTo>
                    <a:pt x="1769" y="1113"/>
                  </a:lnTo>
                  <a:lnTo>
                    <a:pt x="1769" y="1129"/>
                  </a:lnTo>
                  <a:lnTo>
                    <a:pt x="1769" y="1142"/>
                  </a:lnTo>
                  <a:lnTo>
                    <a:pt x="1768" y="1146"/>
                  </a:lnTo>
                  <a:lnTo>
                    <a:pt x="1765" y="1150"/>
                  </a:lnTo>
                  <a:lnTo>
                    <a:pt x="1761" y="1153"/>
                  </a:lnTo>
                  <a:lnTo>
                    <a:pt x="1757" y="1155"/>
                  </a:lnTo>
                  <a:lnTo>
                    <a:pt x="1748" y="1155"/>
                  </a:lnTo>
                  <a:lnTo>
                    <a:pt x="1744" y="1153"/>
                  </a:lnTo>
                  <a:lnTo>
                    <a:pt x="1740" y="1150"/>
                  </a:lnTo>
                  <a:lnTo>
                    <a:pt x="1737" y="1146"/>
                  </a:lnTo>
                  <a:lnTo>
                    <a:pt x="1735" y="1142"/>
                  </a:lnTo>
                  <a:lnTo>
                    <a:pt x="1736" y="1130"/>
                  </a:lnTo>
                  <a:lnTo>
                    <a:pt x="1737" y="1125"/>
                  </a:lnTo>
                  <a:lnTo>
                    <a:pt x="1741" y="1122"/>
                  </a:lnTo>
                  <a:lnTo>
                    <a:pt x="1744" y="1118"/>
                  </a:lnTo>
                  <a:lnTo>
                    <a:pt x="1748" y="1116"/>
                  </a:lnTo>
                  <a:lnTo>
                    <a:pt x="1757" y="1116"/>
                  </a:lnTo>
                  <a:lnTo>
                    <a:pt x="1761" y="1118"/>
                  </a:lnTo>
                  <a:lnTo>
                    <a:pt x="1768" y="1125"/>
                  </a:lnTo>
                  <a:lnTo>
                    <a:pt x="1769" y="1129"/>
                  </a:lnTo>
                  <a:lnTo>
                    <a:pt x="1769" y="1113"/>
                  </a:lnTo>
                  <a:lnTo>
                    <a:pt x="1762" y="1109"/>
                  </a:lnTo>
                  <a:lnTo>
                    <a:pt x="1757" y="1107"/>
                  </a:lnTo>
                  <a:lnTo>
                    <a:pt x="1744" y="1107"/>
                  </a:lnTo>
                  <a:lnTo>
                    <a:pt x="1737" y="1110"/>
                  </a:lnTo>
                  <a:lnTo>
                    <a:pt x="1727" y="1120"/>
                  </a:lnTo>
                  <a:lnTo>
                    <a:pt x="1725" y="1127"/>
                  </a:lnTo>
                  <a:lnTo>
                    <a:pt x="1725" y="1144"/>
                  </a:lnTo>
                  <a:lnTo>
                    <a:pt x="1727" y="1151"/>
                  </a:lnTo>
                  <a:lnTo>
                    <a:pt x="1737" y="1161"/>
                  </a:lnTo>
                  <a:lnTo>
                    <a:pt x="1743" y="1164"/>
                  </a:lnTo>
                  <a:lnTo>
                    <a:pt x="1754" y="1164"/>
                  </a:lnTo>
                  <a:lnTo>
                    <a:pt x="1758" y="1163"/>
                  </a:lnTo>
                  <a:lnTo>
                    <a:pt x="1765" y="1159"/>
                  </a:lnTo>
                  <a:lnTo>
                    <a:pt x="1768" y="1156"/>
                  </a:lnTo>
                  <a:lnTo>
                    <a:pt x="1769" y="1155"/>
                  </a:lnTo>
                  <a:lnTo>
                    <a:pt x="1770" y="1153"/>
                  </a:lnTo>
                  <a:lnTo>
                    <a:pt x="1770" y="1160"/>
                  </a:lnTo>
                  <a:lnTo>
                    <a:pt x="1770" y="1163"/>
                  </a:lnTo>
                  <a:lnTo>
                    <a:pt x="1770" y="1164"/>
                  </a:lnTo>
                  <a:lnTo>
                    <a:pt x="1768" y="1172"/>
                  </a:lnTo>
                  <a:lnTo>
                    <a:pt x="1766" y="1175"/>
                  </a:lnTo>
                  <a:lnTo>
                    <a:pt x="1763" y="1180"/>
                  </a:lnTo>
                  <a:lnTo>
                    <a:pt x="1761" y="1182"/>
                  </a:lnTo>
                  <a:lnTo>
                    <a:pt x="1756" y="1185"/>
                  </a:lnTo>
                  <a:lnTo>
                    <a:pt x="1754" y="1186"/>
                  </a:lnTo>
                  <a:lnTo>
                    <a:pt x="1747" y="1186"/>
                  </a:lnTo>
                  <a:lnTo>
                    <a:pt x="1744" y="1185"/>
                  </a:lnTo>
                  <a:lnTo>
                    <a:pt x="1739" y="1181"/>
                  </a:lnTo>
                  <a:lnTo>
                    <a:pt x="1737" y="1177"/>
                  </a:lnTo>
                  <a:lnTo>
                    <a:pt x="1736" y="1172"/>
                  </a:lnTo>
                  <a:lnTo>
                    <a:pt x="1726" y="1173"/>
                  </a:lnTo>
                  <a:lnTo>
                    <a:pt x="1727" y="1180"/>
                  </a:lnTo>
                  <a:lnTo>
                    <a:pt x="1730" y="1185"/>
                  </a:lnTo>
                  <a:lnTo>
                    <a:pt x="1738" y="1193"/>
                  </a:lnTo>
                  <a:lnTo>
                    <a:pt x="1743" y="1195"/>
                  </a:lnTo>
                  <a:lnTo>
                    <a:pt x="1756" y="1195"/>
                  </a:lnTo>
                  <a:lnTo>
                    <a:pt x="1762" y="1193"/>
                  </a:lnTo>
                  <a:lnTo>
                    <a:pt x="1771" y="1186"/>
                  </a:lnTo>
                  <a:lnTo>
                    <a:pt x="1772" y="1186"/>
                  </a:lnTo>
                  <a:lnTo>
                    <a:pt x="1775" y="1181"/>
                  </a:lnTo>
                  <a:lnTo>
                    <a:pt x="1780" y="1168"/>
                  </a:lnTo>
                  <a:lnTo>
                    <a:pt x="1781" y="1160"/>
                  </a:lnTo>
                  <a:lnTo>
                    <a:pt x="1781" y="1153"/>
                  </a:lnTo>
                  <a:lnTo>
                    <a:pt x="1781" y="1138"/>
                  </a:lnTo>
                  <a:close/>
                  <a:moveTo>
                    <a:pt x="1847" y="1183"/>
                  </a:moveTo>
                  <a:lnTo>
                    <a:pt x="1805" y="1183"/>
                  </a:lnTo>
                  <a:lnTo>
                    <a:pt x="1806" y="1181"/>
                  </a:lnTo>
                  <a:lnTo>
                    <a:pt x="1807" y="1179"/>
                  </a:lnTo>
                  <a:lnTo>
                    <a:pt x="1811" y="1176"/>
                  </a:lnTo>
                  <a:lnTo>
                    <a:pt x="1815" y="1172"/>
                  </a:lnTo>
                  <a:lnTo>
                    <a:pt x="1829" y="1160"/>
                  </a:lnTo>
                  <a:lnTo>
                    <a:pt x="1834" y="1155"/>
                  </a:lnTo>
                  <a:lnTo>
                    <a:pt x="1841" y="1148"/>
                  </a:lnTo>
                  <a:lnTo>
                    <a:pt x="1843" y="1144"/>
                  </a:lnTo>
                  <a:lnTo>
                    <a:pt x="1846" y="1138"/>
                  </a:lnTo>
                  <a:lnTo>
                    <a:pt x="1846" y="1134"/>
                  </a:lnTo>
                  <a:lnTo>
                    <a:pt x="1846" y="1124"/>
                  </a:lnTo>
                  <a:lnTo>
                    <a:pt x="1844" y="1118"/>
                  </a:lnTo>
                  <a:lnTo>
                    <a:pt x="1835" y="1109"/>
                  </a:lnTo>
                  <a:lnTo>
                    <a:pt x="1828" y="1107"/>
                  </a:lnTo>
                  <a:lnTo>
                    <a:pt x="1812" y="1107"/>
                  </a:lnTo>
                  <a:lnTo>
                    <a:pt x="1805" y="1109"/>
                  </a:lnTo>
                  <a:lnTo>
                    <a:pt x="1795" y="1118"/>
                  </a:lnTo>
                  <a:lnTo>
                    <a:pt x="1793" y="1124"/>
                  </a:lnTo>
                  <a:lnTo>
                    <a:pt x="1792" y="1132"/>
                  </a:lnTo>
                  <a:lnTo>
                    <a:pt x="1803" y="1133"/>
                  </a:lnTo>
                  <a:lnTo>
                    <a:pt x="1803" y="1128"/>
                  </a:lnTo>
                  <a:lnTo>
                    <a:pt x="1804" y="1123"/>
                  </a:lnTo>
                  <a:lnTo>
                    <a:pt x="1810" y="1117"/>
                  </a:lnTo>
                  <a:lnTo>
                    <a:pt x="1815" y="1116"/>
                  </a:lnTo>
                  <a:lnTo>
                    <a:pt x="1824" y="1116"/>
                  </a:lnTo>
                  <a:lnTo>
                    <a:pt x="1828" y="1117"/>
                  </a:lnTo>
                  <a:lnTo>
                    <a:pt x="1834" y="1123"/>
                  </a:lnTo>
                  <a:lnTo>
                    <a:pt x="1836" y="1126"/>
                  </a:lnTo>
                  <a:lnTo>
                    <a:pt x="1836" y="1135"/>
                  </a:lnTo>
                  <a:lnTo>
                    <a:pt x="1834" y="1139"/>
                  </a:lnTo>
                  <a:lnTo>
                    <a:pt x="1827" y="1148"/>
                  </a:lnTo>
                  <a:lnTo>
                    <a:pt x="1821" y="1154"/>
                  </a:lnTo>
                  <a:lnTo>
                    <a:pt x="1806" y="1166"/>
                  </a:lnTo>
                  <a:lnTo>
                    <a:pt x="1801" y="1171"/>
                  </a:lnTo>
                  <a:lnTo>
                    <a:pt x="1795" y="1178"/>
                  </a:lnTo>
                  <a:lnTo>
                    <a:pt x="1793" y="1182"/>
                  </a:lnTo>
                  <a:lnTo>
                    <a:pt x="1790" y="1188"/>
                  </a:lnTo>
                  <a:lnTo>
                    <a:pt x="1790" y="1191"/>
                  </a:lnTo>
                  <a:lnTo>
                    <a:pt x="1790" y="1193"/>
                  </a:lnTo>
                  <a:lnTo>
                    <a:pt x="1847" y="1193"/>
                  </a:lnTo>
                  <a:lnTo>
                    <a:pt x="1847" y="1183"/>
                  </a:lnTo>
                  <a:close/>
                </a:path>
              </a:pathLst>
            </a:custGeom>
            <a:solidFill>
              <a:srgbClr val="231F20"/>
            </a:solidFill>
            <a:ln w="9525">
              <a:noFill/>
            </a:ln>
          </p:spPr>
          <p:txBody>
            <a:bodyPr/>
            <a:lstStyle/>
            <a:p>
              <a:endParaRPr lang="zh-CN" altLang="en-US"/>
            </a:p>
          </p:txBody>
        </p:sp>
      </p:grpSp>
      <p:pic>
        <p:nvPicPr>
          <p:cNvPr id="4" name="图片 3"/>
          <p:cNvPicPr>
            <a:picLocks noChangeAspect="1"/>
          </p:cNvPicPr>
          <p:nvPr/>
        </p:nvPicPr>
        <p:blipFill>
          <a:blip r:embed="rId11" cstate="print"/>
          <a:stretch>
            <a:fillRect/>
          </a:stretch>
        </p:blipFill>
        <p:spPr>
          <a:xfrm>
            <a:off x="438150" y="2552700"/>
            <a:ext cx="5981700" cy="5333365"/>
          </a:xfrm>
          <a:prstGeom prst="rect">
            <a:avLst/>
          </a:prstGeom>
        </p:spPr>
      </p:pic>
      <p:sp>
        <p:nvSpPr>
          <p:cNvPr id="11" name="文本框 10"/>
          <p:cNvSpPr txBox="1"/>
          <p:nvPr/>
        </p:nvSpPr>
        <p:spPr>
          <a:xfrm>
            <a:off x="2705735" y="635"/>
            <a:ext cx="4436745" cy="645160"/>
          </a:xfrm>
          <a:prstGeom prst="rect">
            <a:avLst/>
          </a:prstGeom>
          <a:noFill/>
        </p:spPr>
        <p:txBody>
          <a:bodyPr wrap="square" rtlCol="0">
            <a:spAutoFit/>
          </a:bodyPr>
          <a:lstStyle/>
          <a:p>
            <a:pPr algn="l"/>
            <a:r>
              <a:rPr lang="en-US" altLang="zh-CN" b="1">
                <a:solidFill>
                  <a:schemeClr val="bg1"/>
                </a:solidFill>
                <a:latin typeface="等线" panose="02010600030101010101" charset="-122"/>
                <a:ea typeface="等线" panose="02010600030101010101" charset="-122"/>
                <a:sym typeface="+mn-ea"/>
              </a:rPr>
              <a:t>Industrial Explosion-proof </a:t>
            </a:r>
            <a:endParaRPr lang="en-US" altLang="zh-CN" b="1">
              <a:solidFill>
                <a:schemeClr val="bg1"/>
              </a:solidFill>
              <a:latin typeface="等线" panose="02010600030101010101" charset="-122"/>
              <a:ea typeface="等线" panose="02010600030101010101" charset="-122"/>
            </a:endParaRPr>
          </a:p>
          <a:p>
            <a:pPr algn="l"/>
            <a:r>
              <a:rPr lang="en-US" altLang="zh-CN" b="1">
                <a:solidFill>
                  <a:schemeClr val="bg1"/>
                </a:solidFill>
                <a:latin typeface="等线" panose="02010600030101010101" charset="-122"/>
                <a:ea typeface="等线" panose="02010600030101010101" charset="-122"/>
                <a:sym typeface="+mn-ea"/>
              </a:rPr>
              <a:t>Thermocouple ZST15/20  ZST15/10</a:t>
            </a:r>
            <a:endParaRPr lang="zh-CN"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TABLE_BEAUTIFY" val="smartTable{e1575be4-0062-47c9-a03c-43ebbb01b9e8}"/>
  <p:tag name="TABLE_ENDDRAG_ORIGIN_RECT" val="456*222"/>
  <p:tag name="TABLE_ENDDRAG_RECT" val="36*451*456*222"/>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3.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184</Words>
  <Application>Microsoft Office PowerPoint</Application>
  <PresentationFormat>自定义</PresentationFormat>
  <Paragraphs>35</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Office 主题​​</vt:lpstr>
      <vt:lpstr>It is a kind of temperature sensor, which is widely used in the field of industrial automatic control. Through this temperature sensor, the temperature parameter of the controlled object can be turned into an electrical signal, which is used to detect, adjust and control the system.  The production site is often accompanied by various inflammable and explosive chemical gases, steam, etc. It is very unsafe to use ordinary temperature sensors to measure the temperature, and it is very easy to cause the explosion of the ambient gas. Therefore, flameproof thermocouples must be used as temperature sensors. The explosion-proof thermocouple products produced by our company are suitable for places with explosion hazard in the DIICT6 temperature range.</vt:lpstr>
      <vt:lpstr>External Size  </vt:lpstr>
      <vt:lpstr>Ordering Guide: explosion-proof thermocouple for process control, with NEPSI explosion-proof certificate Ex ia IIC T1 ... T6  Ex d 1IC T1 ...T6  ZST15/10  Screw-in thermocouple Intrinsically safe explosion-proof Ex i &amp; explosion-proof Ex d</vt:lpstr>
      <vt:lpstr>ZST15/20  Plug-in thermocouple Intrinsically safe explosion-proof Ex i &amp; explosion-proof Ex 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Administrator</cp:lastModifiedBy>
  <cp:revision>155</cp:revision>
  <dcterms:created xsi:type="dcterms:W3CDTF">2019-06-19T02:08:00Z</dcterms:created>
  <dcterms:modified xsi:type="dcterms:W3CDTF">2021-04-08T10:40:58Z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