
<file path=[Content_Types].xml><?xml version="1.0" encoding="utf-8"?>
<Types xmlns="http://schemas.openxmlformats.org/package/2006/content-types">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tags/tag49.xml" ContentType="application/vnd.openxmlformats-officedocument.presentationml.tags+xml"/>
  <Override PartName="/ppt/tags/tag58.xml" ContentType="application/vnd.openxmlformats-officedocument.presentationml.tags+xml"/>
  <Default Extension="wmf" ContentType="image/x-wmf"/>
  <Default Extension="rels" ContentType="application/vnd.openxmlformats-package.relationships+xml"/>
  <Default Extension="xml" ContentType="application/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63.xml" ContentType="application/vnd.openxmlformats-officedocument.presentationml.tags+xml"/>
  <Override PartName="/ppt/tags/tag65.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docProps/app.xml" ContentType="application/vnd.openxmlformats-officedocument.extended-properties+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2"/>
    <p:sldId id="410" r:id="rId3"/>
    <p:sldId id="411" r:id="rId4"/>
  </p:sldIdLst>
  <p:sldSz cx="6858000" cy="990282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p:scale>
          <a:sx n="200" d="100"/>
          <a:sy n="200" d="100"/>
        </p:scale>
        <p:origin x="-732" y="3828"/>
      </p:cViewPr>
      <p:guideLst>
        <p:guide orient="horz" pos="3119"/>
        <p:guide pos="218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74325" y="1320603"/>
            <a:ext cx="5512050" cy="3712245"/>
          </a:xfrm>
        </p:spPr>
        <p:txBody>
          <a:bodyPr lIns="90000" tIns="46800" rIns="90000" bIns="46800" anchor="b" anchorCtr="0">
            <a:normAutofit/>
          </a:bodyPr>
          <a:lstStyle>
            <a:lvl1pPr algn="ctr">
              <a:defRPr sz="45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674325" y="5142031"/>
            <a:ext cx="5512050" cy="2126482"/>
          </a:xfrm>
        </p:spPr>
        <p:txBody>
          <a:bodyPr lIns="90000" tIns="46800" rIns="90000" bIns="46800">
            <a:normAutofit/>
          </a:bodyPr>
          <a:lstStyle>
            <a:lvl1pPr marL="0" indent="0" algn="ctr">
              <a:lnSpc>
                <a:spcPct val="110000"/>
              </a:lnSpc>
              <a:buNone/>
              <a:defRPr sz="1800" spc="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pPr/>
              <a:t>2021/4/8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2021/4/8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custDataLst>
              <p:tags r:id="rId4"/>
            </p:custDataLst>
          </p:nvPr>
        </p:nvSpPr>
        <p:spPr>
          <a:xfrm>
            <a:off x="342225" y="1117833"/>
            <a:ext cx="6172200" cy="7918416"/>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pPr/>
              <a:t>2021/4/8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
        <p:nvSpPr>
          <p:cNvPr id="2" name="标题 1"/>
          <p:cNvSpPr>
            <a:spLocks noGrp="1"/>
          </p:cNvSpPr>
          <p:nvPr>
            <p:ph type="title" hasCustomPrompt="1"/>
            <p:custDataLst>
              <p:tags r:id="rId4"/>
            </p:custDataLst>
          </p:nvPr>
        </p:nvSpPr>
        <p:spPr>
          <a:xfrm>
            <a:off x="674325" y="3587464"/>
            <a:ext cx="5512050" cy="1471380"/>
          </a:xfrm>
        </p:spPr>
        <p:txBody>
          <a:bodyPr vert="horz" lIns="90000" tIns="46800" rIns="90000" bIns="46800" rtlCol="0" anchor="t" anchorCtr="0">
            <a:normAutofit/>
          </a:bodyPr>
          <a:lstStyle>
            <a:lvl1pPr algn="ctr">
              <a:defRPr sz="45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674325" y="5142031"/>
            <a:ext cx="5512050" cy="681098"/>
          </a:xfrm>
        </p:spPr>
        <p:txBody>
          <a:bodyPr lIns="90000" tIns="46800" rIns="90000" bIns="46800">
            <a:normAutofit/>
          </a:bodyPr>
          <a:lstStyle>
            <a:lvl1pPr algn="ctr">
              <a:lnSpc>
                <a:spcPct val="110000"/>
              </a:lnSpc>
              <a:buNone/>
              <a:defRPr sz="18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42225" y="878669"/>
            <a:ext cx="6170175" cy="1019048"/>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342225" y="2152478"/>
            <a:ext cx="6170175" cy="6873372"/>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2021/4/8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119825" y="5557969"/>
            <a:ext cx="4369950" cy="1107434"/>
          </a:xfrm>
        </p:spPr>
        <p:txBody>
          <a:bodyPr lIns="90000" tIns="46800" rIns="90000" bIns="46800" anchor="b" anchorCtr="0">
            <a:normAutofit/>
          </a:bodyPr>
          <a:lstStyle>
            <a:lvl1pPr>
              <a:defRPr sz="33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119825" y="6665403"/>
            <a:ext cx="4369950" cy="1253013"/>
          </a:xfrm>
        </p:spPr>
        <p:txBody>
          <a:bodyPr lIns="90000" tIns="46800" rIns="90000" bIns="46800">
            <a:normAutofit/>
          </a:bodyPr>
          <a:lstStyle>
            <a:lvl1pPr marL="0" indent="0">
              <a:buNone/>
              <a:defRPr sz="1350">
                <a:solidFill>
                  <a:schemeClr val="tx1">
                    <a:lumMod val="65000"/>
                    <a:lumOff val="3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2021/4/8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42225" y="878669"/>
            <a:ext cx="6170175" cy="1019048"/>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342225" y="2168076"/>
            <a:ext cx="2911950" cy="6857775"/>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3606525" y="2168076"/>
            <a:ext cx="2911950" cy="6857775"/>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pPr/>
              <a:t>2021/4/8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42225" y="878669"/>
            <a:ext cx="6170175" cy="1019048"/>
          </a:xfrm>
        </p:spPr>
        <p:txBody>
          <a:bodyPr vert="horz" lIns="90000" tIns="46800" rIns="90000" bIns="46800" rtlCol="0" anchor="ctr" anchorCtr="0">
            <a:normAutofit/>
          </a:body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342225" y="2064091"/>
            <a:ext cx="3005100" cy="551118"/>
          </a:xfrm>
        </p:spPr>
        <p:txBody>
          <a:bodyPr lIns="101600" tIns="38100" rIns="76200" bIns="3810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342225" y="2677600"/>
            <a:ext cx="3005100" cy="6348251"/>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3507609" y="2053302"/>
            <a:ext cx="3005100" cy="551118"/>
          </a:xfrm>
        </p:spPr>
        <p:txBody>
          <a:bodyPr vert="horz" lIns="101600" tIns="38100" rIns="76200" bIns="38100" rtlCol="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3507609" y="2677600"/>
            <a:ext cx="3005100" cy="6348251"/>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pPr/>
              <a:t>2021/4/8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42225" y="878669"/>
            <a:ext cx="6170175" cy="1019048"/>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pPr/>
              <a:t>2021/4/8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pPr/>
              <a:t>2021/4/8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342225" y="2246064"/>
            <a:ext cx="2943606" cy="6655005"/>
          </a:xfrm>
        </p:spPr>
        <p:txBody>
          <a:bodyPr vert="horz" lIns="90000" tIns="46800" rIns="90000" bIns="46800" rtlCol="0">
            <a:normAutofit/>
          </a:bodyPr>
          <a:lstStyle>
            <a:lvl1pPr>
              <a:buNone/>
              <a:defRPr sz="1200"/>
            </a:lvl1pPr>
          </a:lstStyle>
          <a:p>
            <a:pPr lvl="0"/>
            <a:endParaRPr dirty="0">
              <a:sym typeface="+mn-ea"/>
            </a:endParaRPr>
          </a:p>
        </p:txBody>
      </p:sp>
      <p:sp>
        <p:nvSpPr>
          <p:cNvPr id="4" name="文本占位符 3"/>
          <p:cNvSpPr>
            <a:spLocks noGrp="1"/>
          </p:cNvSpPr>
          <p:nvPr>
            <p:ph type="body" sz="half" idx="2"/>
            <p:custDataLst>
              <p:tags r:id="rId2"/>
            </p:custDataLst>
          </p:nvPr>
        </p:nvSpPr>
        <p:spPr>
          <a:xfrm>
            <a:off x="3572100" y="2246064"/>
            <a:ext cx="2940300" cy="6655005"/>
          </a:xfrm>
        </p:spPr>
        <p:txBody>
          <a:bodyPr vert="horz" lIns="90000" tIns="46800" rIns="90000" bIns="46800" rtlCol="0">
            <a:normAutofit/>
          </a:bodyPr>
          <a:lstStyle>
            <a:lvl1pPr>
              <a:buNone/>
              <a:defRPr sz="1200"/>
            </a:lvl1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pPr/>
              <a:t>2021/4/8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pPr/>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5757075" y="1320603"/>
            <a:ext cx="587250" cy="7263314"/>
          </a:xfrm>
        </p:spPr>
        <p:txBody>
          <a:bodyPr vert="eaVert" lIns="90000" tIns="46800" rIns="90000" bIns="46800" rtlCol="0" anchor="ctr" anchorCtr="0">
            <a:normAutofit/>
          </a:bodyPr>
          <a:lstStyle>
            <a:lvl1pPr>
              <a:buNone/>
              <a:defRPr sz="2100"/>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514350" y="1320603"/>
            <a:ext cx="5157675" cy="7263314"/>
          </a:xfrm>
        </p:spPr>
        <p:txBody>
          <a:bodyPr vert="eaVert" lIns="46800" tIns="46800" rIns="46800" bIns="46800"/>
          <a:lstStyle>
            <a:lvl1pPr marL="171450" indent="-171450">
              <a:spcAft>
                <a:spcPts val="1000"/>
              </a:spcAft>
              <a:defRPr spc="300"/>
            </a:lvl1pPr>
            <a:lvl2pPr marL="514350" indent="-171450">
              <a:defRPr spc="300"/>
            </a:lvl2pPr>
            <a:lvl3pPr marL="857250" indent="-171450">
              <a:defRPr spc="300"/>
            </a:lvl3pPr>
            <a:lvl4pPr marL="1200150" indent="-171450">
              <a:defRPr spc="300"/>
            </a:lvl4pPr>
            <a:lvl5pPr marL="1543050" indent="-17145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pPr/>
              <a:t>2021/4/8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342225" y="878669"/>
            <a:ext cx="6170175" cy="1019048"/>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342225" y="2152478"/>
            <a:ext cx="6170175" cy="6873372"/>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344250" y="9119436"/>
            <a:ext cx="1518750" cy="457532"/>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pPr/>
              <a:t>2021/4/8</a:t>
            </a:fld>
            <a:endParaRPr lang="zh-CN" altLang="en-US"/>
          </a:p>
        </p:txBody>
      </p:sp>
      <p:sp>
        <p:nvSpPr>
          <p:cNvPr id="5" name="页脚占位符 4"/>
          <p:cNvSpPr>
            <a:spLocks noGrp="1"/>
          </p:cNvSpPr>
          <p:nvPr>
            <p:ph type="ftr" sz="quarter" idx="3"/>
            <p:custDataLst>
              <p:tags r:id="rId17"/>
            </p:custDataLst>
          </p:nvPr>
        </p:nvSpPr>
        <p:spPr>
          <a:xfrm>
            <a:off x="2315250" y="9119436"/>
            <a:ext cx="2227500" cy="457532"/>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4993650" y="9119436"/>
            <a:ext cx="1518750" cy="457532"/>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pPr/>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slideLayout" Target="../slideLayouts/slideLayout1.xml"/><Relationship Id="rId16" Type="http://schemas.openxmlformats.org/officeDocument/2006/relationships/image" Target="../media/image15.png"/><Relationship Id="rId1" Type="http://schemas.openxmlformats.org/officeDocument/2006/relationships/tags" Target="../tags/tag6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0.wmf"/><Relationship Id="rId2" Type="http://schemas.openxmlformats.org/officeDocument/2006/relationships/slideLayout" Target="../slideLayouts/slideLayout1.xml"/><Relationship Id="rId1" Type="http://schemas.openxmlformats.org/officeDocument/2006/relationships/tags" Target="../tags/tag66.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398145" y="930275"/>
            <a:ext cx="4940300" cy="3703955"/>
          </a:xfrm>
          <a:noFill/>
          <a:extLst>
            <a:ext uri="{909E8E84-426E-40DD-AFC4-6F175D3DCCD1}">
              <a14:hiddenFill xmlns:a14="http://schemas.microsoft.com/office/drawing/2010/main" xmlns="">
                <a:solidFill>
                  <a:schemeClr val="accent2"/>
                </a:solidFill>
              </a14:hiddenFill>
            </a:ext>
          </a:extLst>
        </p:spPr>
        <p:txBody>
          <a:bodyPr>
            <a:normAutofit fontScale="90000"/>
          </a:bodyPr>
          <a:lstStyle/>
          <a:p>
            <a:pPr algn="l"/>
            <a:r>
              <a:rPr lang="en-US" altLang="zh-CN" sz="1555" kern="1500" spc="0" dirty="0">
                <a:solidFill>
                  <a:schemeClr val="tx1"/>
                </a:solidFill>
                <a:latin typeface="等线 Light" panose="02010600030101010101" charset="-122"/>
                <a:ea typeface="等线 Light" panose="02010600030101010101" charset="-122"/>
                <a:cs typeface="等线 Light" panose="02010600030101010101" charset="-122"/>
              </a:rPr>
              <a:t>Feature</a:t>
            </a:r>
            <a:r>
              <a:rPr lang="en-US" altLang="zh-CN" sz="1400" kern="1500" spc="0" dirty="0">
                <a:solidFill>
                  <a:schemeClr val="tx1"/>
                </a:solidFill>
                <a:latin typeface="等线 Light" panose="02010600030101010101" charset="-122"/>
                <a:ea typeface="等线 Light" panose="02010600030101010101" charset="-122"/>
                <a:cs typeface="等线 Light" panose="02010600030101010101" charset="-122"/>
              </a:rPr>
              <a:t/>
            </a:r>
            <a:br>
              <a:rPr lang="en-US" altLang="zh-CN" sz="140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■Temperature measurement range -200～+800℃</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 Various indexing thermocouples are available</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 Can provide single or double thermocouple</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■Junction box type B, BUZ, BUZH, BBK</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 Integral temperature transmitter is optional</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Used to measure the temperature of liquid or </a:t>
            </a:r>
            <a:r>
              <a:rPr lang="en-US" altLang="zh-CN" sz="1200" b="0" kern="1500" spc="0" dirty="0" err="1">
                <a:solidFill>
                  <a:schemeClr val="tx1"/>
                </a:solidFill>
                <a:latin typeface="等线 Light" panose="02010600030101010101" charset="-122"/>
                <a:ea typeface="等线 Light" panose="02010600030101010101" charset="-122"/>
                <a:cs typeface="等线 Light" panose="02010600030101010101" charset="-122"/>
              </a:rPr>
              <a:t>gas.Whether</a:t>
            </a: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 under positive pressure or negative pressure, reliable sealing is an important principle for selecting thermocouples</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Ambient temperature at the junction box can reach +100℃</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Except standard B type junction box (IP54), you can also choose BUZ (IP65), BUZH, BBK type junction box.</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Stainless steel sleeve is used to protect the thermocouple ferrule from chemical corrosion and mechanical damage</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Thermocouple ferrules comply with EN 60 584 standard (Class 2) or DIN 43 710 standard.</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555" b="0" kern="1500" spc="0" dirty="0">
                <a:solidFill>
                  <a:schemeClr val="tx1"/>
                </a:solidFill>
                <a:latin typeface="等线 Light" panose="02010600030101010101" charset="-122"/>
                <a:ea typeface="等线 Light" panose="02010600030101010101" charset="-122"/>
                <a:cs typeface="等线 Light" panose="02010600030101010101" charset="-122"/>
              </a:rPr>
              <a:t/>
            </a:r>
            <a:br>
              <a:rPr lang="en-US" altLang="zh-CN" sz="1555" b="0" kern="1500" spc="0" dirty="0">
                <a:solidFill>
                  <a:schemeClr val="tx1"/>
                </a:solidFill>
                <a:latin typeface="等线 Light" panose="02010600030101010101" charset="-122"/>
                <a:ea typeface="等线 Light" panose="02010600030101010101" charset="-122"/>
                <a:cs typeface="等线 Light" panose="02010600030101010101" charset="-122"/>
              </a:rPr>
            </a:br>
            <a:r>
              <a:rPr lang="en-US" altLang="zh-CN" sz="1555" kern="1500" spc="0" dirty="0">
                <a:solidFill>
                  <a:schemeClr val="tx1"/>
                </a:solidFill>
                <a:latin typeface="等线 Light" panose="02010600030101010101" charset="-122"/>
                <a:ea typeface="等线 Light" panose="02010600030101010101" charset="-122"/>
                <a:cs typeface="等线 Light" panose="02010600030101010101" charset="-122"/>
                <a:sym typeface="+mn-ea"/>
              </a:rPr>
              <a:t>Application</a:t>
            </a:r>
            <a:br>
              <a:rPr lang="en-US" altLang="zh-CN" sz="1555" kern="1500" spc="0" dirty="0">
                <a:solidFill>
                  <a:schemeClr val="tx1"/>
                </a:solidFill>
                <a:latin typeface="等线 Light" panose="02010600030101010101" charset="-122"/>
                <a:ea typeface="等线 Light" panose="02010600030101010101" charset="-122"/>
                <a:cs typeface="等线 Light" panose="02010600030101010101" charset="-122"/>
                <a:sym typeface="+mn-ea"/>
              </a:rPr>
            </a:b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sym typeface="+mn-ea"/>
              </a:rPr>
              <a:t>Oven, furnace, heating device, factory and process technology,</a:t>
            </a:r>
            <a: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t/>
            </a:r>
            <a:br>
              <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rPr>
            </a:br>
            <a:endParaRPr lang="en-US" altLang="zh-CN" sz="1200" b="0" kern="1500" spc="0" dirty="0">
              <a:solidFill>
                <a:schemeClr val="tx1"/>
              </a:solidFill>
              <a:latin typeface="等线 Light" panose="02010600030101010101" charset="-122"/>
              <a:ea typeface="等线 Light" panose="02010600030101010101" charset="-122"/>
              <a:cs typeface="等线 Light" panose="02010600030101010101" charset="-122"/>
            </a:endParaRPr>
          </a:p>
        </p:txBody>
      </p:sp>
      <p:sp>
        <p:nvSpPr>
          <p:cNvPr id="5" name="文本框 4"/>
          <p:cNvSpPr txBox="1"/>
          <p:nvPr/>
        </p:nvSpPr>
        <p:spPr>
          <a:xfrm>
            <a:off x="2642870" y="0"/>
            <a:ext cx="3566795" cy="521970"/>
          </a:xfrm>
          <a:prstGeom prst="rect">
            <a:avLst/>
          </a:prstGeom>
          <a:noFill/>
        </p:spPr>
        <p:txBody>
          <a:bodyPr wrap="none" rtlCol="0">
            <a:spAutoFit/>
          </a:bodyPr>
          <a:lstStyle/>
          <a:p>
            <a:pPr algn="l"/>
            <a:r>
              <a:rPr lang="zh-CN" altLang="zh-CN" sz="1400" b="1" dirty="0">
                <a:solidFill>
                  <a:schemeClr val="bg1"/>
                </a:solidFill>
                <a:latin typeface="等线 Light" panose="02010600030101010101" charset="-122"/>
                <a:ea typeface="等线 Light" panose="02010600030101010101" charset="-122"/>
                <a:sym typeface="+mn-ea"/>
              </a:rPr>
              <a:t>Screw-in </a:t>
            </a:r>
            <a:r>
              <a:rPr lang="en-US" altLang="zh-CN" sz="1400" b="1" dirty="0">
                <a:solidFill>
                  <a:schemeClr val="bg1"/>
                </a:solidFill>
                <a:latin typeface="等线 Light" panose="02010600030101010101" charset="-122"/>
                <a:ea typeface="等线 Light" panose="02010600030101010101" charset="-122"/>
                <a:sym typeface="+mn-ea"/>
              </a:rPr>
              <a:t>T</a:t>
            </a:r>
            <a:r>
              <a:rPr lang="zh-CN" altLang="zh-CN" sz="1400" b="1" dirty="0">
                <a:solidFill>
                  <a:schemeClr val="bg1"/>
                </a:solidFill>
                <a:latin typeface="等线 Light" panose="02010600030101010101" charset="-122"/>
                <a:ea typeface="等线 Light" panose="02010600030101010101" charset="-122"/>
                <a:sym typeface="+mn-ea"/>
              </a:rPr>
              <a:t>hermocouple-Type B </a:t>
            </a:r>
            <a:r>
              <a:rPr lang="en-US" altLang="zh-CN" sz="1400" b="1" dirty="0">
                <a:solidFill>
                  <a:schemeClr val="bg1"/>
                </a:solidFill>
                <a:latin typeface="等线 Light" panose="02010600030101010101" charset="-122"/>
                <a:ea typeface="等线 Light" panose="02010600030101010101" charset="-122"/>
                <a:sym typeface="+mn-ea"/>
              </a:rPr>
              <a:t>J</a:t>
            </a:r>
            <a:r>
              <a:rPr lang="zh-CN" altLang="zh-CN" sz="1400" b="1" dirty="0">
                <a:solidFill>
                  <a:schemeClr val="bg1"/>
                </a:solidFill>
                <a:latin typeface="等线 Light" panose="02010600030101010101" charset="-122"/>
                <a:ea typeface="等线 Light" panose="02010600030101010101" charset="-122"/>
                <a:sym typeface="+mn-ea"/>
              </a:rPr>
              <a:t>unction </a:t>
            </a:r>
            <a:r>
              <a:rPr lang="en-US" altLang="zh-CN" sz="1400" b="1" dirty="0">
                <a:solidFill>
                  <a:schemeClr val="bg1"/>
                </a:solidFill>
                <a:latin typeface="等线 Light" panose="02010600030101010101" charset="-122"/>
                <a:ea typeface="等线 Light" panose="02010600030101010101" charset="-122"/>
                <a:sym typeface="+mn-ea"/>
              </a:rPr>
              <a:t>B</a:t>
            </a:r>
            <a:r>
              <a:rPr lang="zh-CN" altLang="zh-CN" sz="1400" b="1" dirty="0">
                <a:solidFill>
                  <a:schemeClr val="bg1"/>
                </a:solidFill>
                <a:latin typeface="等线 Light" panose="02010600030101010101" charset="-122"/>
                <a:ea typeface="等线 Light" panose="02010600030101010101" charset="-122"/>
                <a:sym typeface="+mn-ea"/>
              </a:rPr>
              <a:t>ox</a:t>
            </a:r>
          </a:p>
          <a:p>
            <a:pPr algn="l"/>
            <a:r>
              <a:rPr lang="en-US" altLang="zh-CN" sz="1400" b="1" dirty="0">
                <a:solidFill>
                  <a:schemeClr val="bg1"/>
                </a:solidFill>
                <a:latin typeface="等线 Light" panose="02010600030101010101" charset="-122"/>
                <a:ea typeface="等线 Light" panose="02010600030101010101" charset="-122"/>
              </a:rPr>
              <a:t>ZST13/10  ZST13/20</a:t>
            </a:r>
          </a:p>
        </p:txBody>
      </p:sp>
      <p:pic>
        <p:nvPicPr>
          <p:cNvPr id="6" name="图片 5"/>
          <p:cNvPicPr>
            <a:picLocks noChangeAspect="1"/>
          </p:cNvPicPr>
          <p:nvPr/>
        </p:nvPicPr>
        <p:blipFill>
          <a:blip r:embed="rId5" cstate="print"/>
          <a:stretch>
            <a:fillRect/>
          </a:stretch>
        </p:blipFill>
        <p:spPr>
          <a:xfrm rot="10800000">
            <a:off x="5271770" y="1010920"/>
            <a:ext cx="1322070" cy="3619500"/>
          </a:xfrm>
          <a:prstGeom prst="rect">
            <a:avLst/>
          </a:prstGeom>
        </p:spPr>
      </p:pic>
      <p:sp>
        <p:nvSpPr>
          <p:cNvPr id="7" name="文本框 6"/>
          <p:cNvSpPr txBox="1"/>
          <p:nvPr/>
        </p:nvSpPr>
        <p:spPr>
          <a:xfrm>
            <a:off x="373380" y="4482465"/>
            <a:ext cx="6483985" cy="4554220"/>
          </a:xfrm>
          <a:prstGeom prst="rect">
            <a:avLst/>
          </a:prstGeom>
          <a:noFill/>
        </p:spPr>
        <p:txBody>
          <a:bodyPr wrap="square" rtlCol="0">
            <a:spAutoFit/>
          </a:bodyPr>
          <a:lstStyle/>
          <a:p>
            <a:pPr algn="l"/>
            <a:r>
              <a:rPr lang="en-US" altLang="zh-CN" sz="1400" b="1" kern="1500" dirty="0">
                <a:latin typeface="等线 Light" panose="02010600030101010101" charset="-122"/>
                <a:ea typeface="等线 Light" panose="02010600030101010101" charset="-122"/>
                <a:cs typeface="等线 Light" panose="02010600030101010101" charset="-122"/>
                <a:sym typeface="+mn-ea"/>
              </a:rPr>
              <a:t>Technical data</a:t>
            </a:r>
            <a:r>
              <a:rPr lang="en-US" altLang="zh-CN" sz="1200" kern="1500" dirty="0">
                <a:latin typeface="等线 Light" panose="02010600030101010101" charset="-122"/>
                <a:ea typeface="等线 Light" panose="02010600030101010101" charset="-122"/>
                <a:cs typeface="等线 Light" panose="02010600030101010101" charset="-122"/>
                <a:sym typeface="+mn-ea"/>
              </a:rPr>
              <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Junction box           B type DIN 43 729 </a:t>
            </a:r>
            <a:r>
              <a:rPr lang="en-US" altLang="zh-CN" sz="1200" kern="1500" dirty="0" err="1">
                <a:latin typeface="等线 Light" panose="02010600030101010101" charset="-122"/>
                <a:ea typeface="等线 Light" panose="02010600030101010101" charset="-122"/>
                <a:cs typeface="等线 Light" panose="02010600030101010101" charset="-122"/>
                <a:sym typeface="+mn-ea"/>
              </a:rPr>
              <a:t>standard,cast</a:t>
            </a:r>
            <a:r>
              <a:rPr lang="en-US" altLang="zh-CN" sz="1200" kern="1500" dirty="0">
                <a:latin typeface="等线 Light" panose="02010600030101010101" charset="-122"/>
                <a:ea typeface="等线 Light" panose="02010600030101010101" charset="-122"/>
                <a:cs typeface="等线 Light" panose="02010600030101010101" charset="-122"/>
                <a:sym typeface="+mn-ea"/>
              </a:rPr>
              <a:t> aluminum housing,  E-connection:M20×1.5</a:t>
            </a:r>
          </a:p>
          <a:p>
            <a:pPr algn="l"/>
            <a:r>
              <a:rPr lang="en-US" altLang="zh-CN" sz="1200" kern="1500" dirty="0">
                <a:latin typeface="等线 Light" panose="02010600030101010101" charset="-122"/>
                <a:ea typeface="等线 Light" panose="02010600030101010101" charset="-122"/>
                <a:cs typeface="等线 Light" panose="02010600030101010101" charset="-122"/>
                <a:sym typeface="+mn-ea"/>
              </a:rPr>
              <a:t>                              IP54, Ambient temperature -20-+100℃</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                              BUZ type, cast aluminum housing,  E-connection: M20×1.5, IP65,</a:t>
            </a:r>
          </a:p>
          <a:p>
            <a:pPr algn="l"/>
            <a:r>
              <a:rPr lang="en-US" altLang="zh-CN" sz="1200" kern="1500" dirty="0">
                <a:latin typeface="等线 Light" panose="02010600030101010101" charset="-122"/>
                <a:ea typeface="等线 Light" panose="02010600030101010101" charset="-122"/>
                <a:cs typeface="等线 Light" panose="02010600030101010101" charset="-122"/>
                <a:sym typeface="+mn-ea"/>
              </a:rPr>
              <a:t>                              Ambient temperature -20～+100℃</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                              BUZH type, cast aluminum housing,  E-connection:M20×1.5, IP65, </a:t>
            </a:r>
          </a:p>
          <a:p>
            <a:pPr algn="l"/>
            <a:r>
              <a:rPr lang="en-US" altLang="zh-CN" sz="1200" kern="1500" dirty="0">
                <a:latin typeface="等线 Light" panose="02010600030101010101" charset="-122"/>
                <a:ea typeface="等线 Light" panose="02010600030101010101" charset="-122"/>
                <a:cs typeface="等线 Light" panose="02010600030101010101" charset="-122"/>
                <a:sym typeface="+mn-ea"/>
              </a:rPr>
              <a:t>                              Ambient temperature -20~+100℃</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                              BBK type, plastic shell, E-connection M20×1.5, IP54, </a:t>
            </a:r>
          </a:p>
          <a:p>
            <a:pPr algn="l"/>
            <a:r>
              <a:rPr lang="en-US" altLang="zh-CN" sz="1200" kern="1500" dirty="0">
                <a:latin typeface="等线 Light" panose="02010600030101010101" charset="-122"/>
                <a:ea typeface="等线 Light" panose="02010600030101010101" charset="-122"/>
                <a:cs typeface="等线 Light" panose="02010600030101010101" charset="-122"/>
                <a:sym typeface="+mn-ea"/>
              </a:rPr>
              <a:t>                              Ambient temperature -20-+130℃</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Note: When the integrated temperature transmitter is built-in, the allowable ambient</a:t>
            </a:r>
          </a:p>
          <a:p>
            <a:pPr algn="l"/>
            <a:r>
              <a:rPr lang="en-US" altLang="zh-CN" sz="1200" kern="1500" dirty="0">
                <a:latin typeface="等线 Light" panose="02010600030101010101" charset="-122"/>
                <a:ea typeface="等线 Light" panose="02010600030101010101" charset="-122"/>
                <a:cs typeface="等线 Light" panose="02010600030101010101" charset="-122"/>
                <a:sym typeface="+mn-ea"/>
              </a:rPr>
              <a:t>temperature is reduced</a:t>
            </a:r>
          </a:p>
          <a:p>
            <a:pPr algn="l"/>
            <a:r>
              <a:rPr lang="en-US" altLang="zh-CN" sz="1200" kern="1500" dirty="0">
                <a:latin typeface="等线 Light" panose="02010600030101010101" charset="-122"/>
                <a:ea typeface="等线 Light" panose="02010600030101010101" charset="-122"/>
                <a:cs typeface="等线 Light" panose="02010600030101010101" charset="-122"/>
                <a:sym typeface="+mn-ea"/>
              </a:rPr>
              <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Extension tube              Stainless steel 1.4571 (equivalent to 316Ti), length: 130mm</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Process connection       Thread, stainless steel 1. 4571</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Protection tube             Stainless steel 1.4571, 9mm outer diameter</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Thermocouple inserts    can be replaced, insulated type</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                                     1×Fe-Con J, EN 60 584, CL.2, temperature range -200～+600℃</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                                     1×NiCr-Ni k, EN 60 584, CL.2, temperature range -200-+800℃</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                                     2×Fe-Con J, EN 60 584, CL.2, temperature  range -200-+600℃</a:t>
            </a:r>
            <a:br>
              <a:rPr lang="en-US" altLang="zh-CN" sz="1200" kern="1500" dirty="0">
                <a:latin typeface="等线 Light" panose="02010600030101010101" charset="-122"/>
                <a:ea typeface="等线 Light" panose="02010600030101010101" charset="-122"/>
                <a:cs typeface="等线 Light" panose="02010600030101010101" charset="-122"/>
                <a:sym typeface="+mn-ea"/>
              </a:rPr>
            </a:br>
            <a:r>
              <a:rPr lang="en-US" altLang="zh-CN" sz="1200" kern="1500" dirty="0">
                <a:latin typeface="等线 Light" panose="02010600030101010101" charset="-122"/>
                <a:ea typeface="等线 Light" panose="02010600030101010101" charset="-122"/>
                <a:cs typeface="等线 Light" panose="02010600030101010101" charset="-122"/>
                <a:sym typeface="+mn-ea"/>
              </a:rPr>
              <a:t>                                     2×NiCr-Ni K, EN 60 584, CL.2, temperature  range -200-+800℃</a:t>
            </a:r>
          </a:p>
          <a:p>
            <a:pPr algn="l"/>
            <a:r>
              <a:rPr lang="en-US" altLang="zh-CN" sz="1200" kern="1500" dirty="0">
                <a:latin typeface="等线 Light" panose="02010600030101010101" charset="-122"/>
                <a:ea typeface="等线 Light" panose="02010600030101010101" charset="-122"/>
                <a:cs typeface="等线 Light" panose="02010600030101010101" charset="-122"/>
                <a:sym typeface="+mn-ea"/>
              </a:rPr>
              <a:t>Intelligent temperature transmitter     output 4-20mA or 20～4mA,</a:t>
            </a:r>
            <a:br>
              <a:rPr lang="en-US" altLang="zh-CN" sz="1200" kern="1500" dirty="0">
                <a:latin typeface="等线 Light" panose="02010600030101010101" charset="-122"/>
                <a:ea typeface="等线 Light" panose="02010600030101010101" charset="-122"/>
                <a:cs typeface="等线 Light" panose="02010600030101010101" charset="-122"/>
                <a:sym typeface="+mn-ea"/>
              </a:rPr>
            </a:br>
            <a:endParaRPr lang="en-US" altLang="zh-CN" b="0" kern="1500" spc="0" dirty="0">
              <a:solidFill>
                <a:schemeClr val="tx1"/>
              </a:solidFill>
              <a:latin typeface="等线 Light" panose="02010600030101010101" charset="-122"/>
              <a:ea typeface="等线 Light" panose="02010600030101010101" charset="-122"/>
              <a:cs typeface="等线 Light" panose="02010600030101010101" charset="-122"/>
            </a:endParaRPr>
          </a:p>
          <a:p>
            <a:endParaRPr lang="zh-CN" alt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文本框 4"/>
          <p:cNvSpPr txBox="1"/>
          <p:nvPr/>
        </p:nvSpPr>
        <p:spPr>
          <a:xfrm>
            <a:off x="2671445" y="0"/>
            <a:ext cx="4352290" cy="583565"/>
          </a:xfrm>
          <a:prstGeom prst="rect">
            <a:avLst/>
          </a:prstGeom>
          <a:noFill/>
        </p:spPr>
        <p:txBody>
          <a:bodyPr wrap="none" rtlCol="0">
            <a:spAutoFit/>
          </a:bodyPr>
          <a:lstStyle/>
          <a:p>
            <a:r>
              <a:rPr lang="zh-CN" altLang="zh-CN" sz="1600" b="1">
                <a:solidFill>
                  <a:schemeClr val="bg1"/>
                </a:solidFill>
                <a:latin typeface="等线" panose="02010600030101010101" charset="-122"/>
                <a:ea typeface="等线" panose="02010600030101010101" charset="-122"/>
                <a:sym typeface="+mn-ea"/>
              </a:rPr>
              <a:t>Screw-in </a:t>
            </a:r>
            <a:r>
              <a:rPr lang="en-US" altLang="zh-CN" sz="1600" b="1">
                <a:solidFill>
                  <a:schemeClr val="bg1"/>
                </a:solidFill>
                <a:latin typeface="等线" panose="02010600030101010101" charset="-122"/>
                <a:ea typeface="等线" panose="02010600030101010101" charset="-122"/>
                <a:sym typeface="+mn-ea"/>
              </a:rPr>
              <a:t>T</a:t>
            </a:r>
            <a:r>
              <a:rPr lang="zh-CN" altLang="zh-CN" sz="1600" b="1">
                <a:solidFill>
                  <a:schemeClr val="bg1"/>
                </a:solidFill>
                <a:latin typeface="等线" panose="02010600030101010101" charset="-122"/>
                <a:ea typeface="等线" panose="02010600030101010101" charset="-122"/>
                <a:sym typeface="+mn-ea"/>
              </a:rPr>
              <a:t>hermocouple-Type B </a:t>
            </a:r>
            <a:r>
              <a:rPr lang="en-US" altLang="zh-CN" sz="1600" b="1">
                <a:solidFill>
                  <a:schemeClr val="bg1"/>
                </a:solidFill>
                <a:latin typeface="等线" panose="02010600030101010101" charset="-122"/>
                <a:ea typeface="等线" panose="02010600030101010101" charset="-122"/>
                <a:sym typeface="+mn-ea"/>
              </a:rPr>
              <a:t>J</a:t>
            </a:r>
            <a:r>
              <a:rPr lang="zh-CN" altLang="zh-CN" sz="1600" b="1">
                <a:solidFill>
                  <a:schemeClr val="bg1"/>
                </a:solidFill>
                <a:latin typeface="等线" panose="02010600030101010101" charset="-122"/>
                <a:ea typeface="等线" panose="02010600030101010101" charset="-122"/>
                <a:sym typeface="+mn-ea"/>
              </a:rPr>
              <a:t>unction </a:t>
            </a:r>
            <a:r>
              <a:rPr lang="en-US" altLang="zh-CN" sz="1600" b="1">
                <a:solidFill>
                  <a:schemeClr val="bg1"/>
                </a:solidFill>
                <a:latin typeface="等线" panose="02010600030101010101" charset="-122"/>
                <a:ea typeface="等线" panose="02010600030101010101" charset="-122"/>
                <a:sym typeface="+mn-ea"/>
              </a:rPr>
              <a:t>B</a:t>
            </a:r>
            <a:r>
              <a:rPr lang="zh-CN" altLang="zh-CN" sz="1600" b="1">
                <a:solidFill>
                  <a:schemeClr val="bg1"/>
                </a:solidFill>
                <a:latin typeface="等线" panose="02010600030101010101" charset="-122"/>
                <a:ea typeface="等线" panose="02010600030101010101" charset="-122"/>
                <a:sym typeface="+mn-ea"/>
              </a:rPr>
              <a:t>ox</a:t>
            </a:r>
          </a:p>
          <a:p>
            <a:r>
              <a:rPr lang="en-US" altLang="zh-CN" sz="1600" b="1">
                <a:solidFill>
                  <a:schemeClr val="bg1"/>
                </a:solidFill>
              </a:rPr>
              <a:t>ZST13/10  ZST13/20</a:t>
            </a:r>
          </a:p>
        </p:txBody>
      </p:sp>
      <p:sp>
        <p:nvSpPr>
          <p:cNvPr id="4" name="文本框 3"/>
          <p:cNvSpPr txBox="1"/>
          <p:nvPr/>
        </p:nvSpPr>
        <p:spPr>
          <a:xfrm>
            <a:off x="220980" y="929640"/>
            <a:ext cx="1120140" cy="306705"/>
          </a:xfrm>
          <a:prstGeom prst="rect">
            <a:avLst/>
          </a:prstGeom>
          <a:noFill/>
        </p:spPr>
        <p:txBody>
          <a:bodyPr wrap="none" rtlCol="0">
            <a:spAutoFit/>
          </a:bodyPr>
          <a:lstStyle/>
          <a:p>
            <a:r>
              <a:rPr lang="en-US" altLang="zh-CN" sz="1400" b="1">
                <a:latin typeface="等线 Light" panose="02010600030101010101" charset="-122"/>
                <a:ea typeface="等线 Light" panose="02010600030101010101" charset="-122"/>
              </a:rPr>
              <a:t>External Size</a:t>
            </a:r>
          </a:p>
        </p:txBody>
      </p:sp>
      <p:grpSp>
        <p:nvGrpSpPr>
          <p:cNvPr id="1073743022" name="组合 1073743021"/>
          <p:cNvGrpSpPr/>
          <p:nvPr/>
        </p:nvGrpSpPr>
        <p:grpSpPr>
          <a:xfrm>
            <a:off x="1109980" y="1368425"/>
            <a:ext cx="1050925" cy="2934970"/>
            <a:chOff x="1717" y="342"/>
            <a:chExt cx="1565" cy="4472"/>
          </a:xfrm>
        </p:grpSpPr>
        <p:sp>
          <p:nvSpPr>
            <p:cNvPr id="1073743023" name="直接连接符 1073743022"/>
            <p:cNvSpPr/>
            <p:nvPr/>
          </p:nvSpPr>
          <p:spPr>
            <a:xfrm>
              <a:off x="1831" y="1246"/>
              <a:ext cx="0" cy="219"/>
            </a:xfrm>
            <a:prstGeom prst="line">
              <a:avLst/>
            </a:prstGeom>
            <a:ln w="15227" cap="flat" cmpd="sng">
              <a:solidFill>
                <a:srgbClr val="231F20"/>
              </a:solidFill>
              <a:prstDash val="solid"/>
              <a:headEnd type="none" w="med" len="med"/>
              <a:tailEnd type="none" w="med" len="med"/>
            </a:ln>
          </p:spPr>
        </p:sp>
        <p:sp>
          <p:nvSpPr>
            <p:cNvPr id="1073743024" name="任意多边形 1073743023"/>
            <p:cNvSpPr/>
            <p:nvPr/>
          </p:nvSpPr>
          <p:spPr>
            <a:xfrm>
              <a:off x="1956" y="1509"/>
              <a:ext cx="23" cy="23"/>
            </a:xfrm>
            <a:custGeom>
              <a:avLst/>
              <a:gdLst/>
              <a:ahLst/>
              <a:cxnLst/>
              <a:rect l="0" t="0" r="0" b="0"/>
              <a:pathLst>
                <a:path w="23" h="23">
                  <a:moveTo>
                    <a:pt x="22" y="22"/>
                  </a:moveTo>
                  <a:lnTo>
                    <a:pt x="22" y="10"/>
                  </a:lnTo>
                  <a:lnTo>
                    <a:pt x="12" y="0"/>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25" name="直接连接符 1073743024"/>
            <p:cNvSpPr/>
            <p:nvPr/>
          </p:nvSpPr>
          <p:spPr>
            <a:xfrm>
              <a:off x="1876" y="1509"/>
              <a:ext cx="567" cy="0"/>
            </a:xfrm>
            <a:prstGeom prst="line">
              <a:avLst/>
            </a:prstGeom>
            <a:ln w="15227" cap="flat" cmpd="sng">
              <a:solidFill>
                <a:srgbClr val="231F20"/>
              </a:solidFill>
              <a:prstDash val="solid"/>
              <a:headEnd type="none" w="med" len="med"/>
              <a:tailEnd type="none" w="med" len="med"/>
            </a:ln>
          </p:spPr>
        </p:sp>
        <p:sp>
          <p:nvSpPr>
            <p:cNvPr id="1073743026" name="任意多边形 1073743025"/>
            <p:cNvSpPr/>
            <p:nvPr/>
          </p:nvSpPr>
          <p:spPr>
            <a:xfrm>
              <a:off x="1978" y="1803"/>
              <a:ext cx="413" cy="30"/>
            </a:xfrm>
            <a:custGeom>
              <a:avLst/>
              <a:gdLst/>
              <a:ahLst/>
              <a:cxnLst/>
              <a:rect l="0" t="0" r="0" b="0"/>
              <a:pathLst>
                <a:path w="413" h="30">
                  <a:moveTo>
                    <a:pt x="0" y="0"/>
                  </a:moveTo>
                  <a:lnTo>
                    <a:pt x="2" y="12"/>
                  </a:lnTo>
                  <a:lnTo>
                    <a:pt x="8" y="21"/>
                  </a:lnTo>
                  <a:lnTo>
                    <a:pt x="18" y="28"/>
                  </a:lnTo>
                  <a:lnTo>
                    <a:pt x="29" y="30"/>
                  </a:lnTo>
                  <a:lnTo>
                    <a:pt x="412" y="3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27" name="直接连接符 1073743026"/>
            <p:cNvSpPr/>
            <p:nvPr/>
          </p:nvSpPr>
          <p:spPr>
            <a:xfrm>
              <a:off x="1979" y="1531"/>
              <a:ext cx="0" cy="272"/>
            </a:xfrm>
            <a:prstGeom prst="line">
              <a:avLst/>
            </a:prstGeom>
            <a:ln w="15227" cap="flat" cmpd="sng">
              <a:solidFill>
                <a:srgbClr val="231F20"/>
              </a:solidFill>
              <a:prstDash val="solid"/>
              <a:headEnd type="none" w="med" len="med"/>
              <a:tailEnd type="none" w="med" len="med"/>
            </a:ln>
          </p:spPr>
        </p:sp>
        <p:pic>
          <p:nvPicPr>
            <p:cNvPr id="1073743028" name="图片 1073743027"/>
            <p:cNvPicPr>
              <a:picLocks noChangeAspect="1"/>
            </p:cNvPicPr>
            <p:nvPr/>
          </p:nvPicPr>
          <p:blipFill>
            <a:blip r:embed="rId4" cstate="print"/>
            <a:stretch>
              <a:fillRect/>
            </a:stretch>
          </p:blipFill>
          <p:spPr>
            <a:xfrm>
              <a:off x="2555" y="893"/>
              <a:ext cx="278" cy="422"/>
            </a:xfrm>
            <a:prstGeom prst="rect">
              <a:avLst/>
            </a:prstGeom>
            <a:noFill/>
            <a:ln w="9525">
              <a:noFill/>
            </a:ln>
          </p:spPr>
        </p:pic>
        <p:sp>
          <p:nvSpPr>
            <p:cNvPr id="1073743029" name="直接连接符 1073743028"/>
            <p:cNvSpPr/>
            <p:nvPr/>
          </p:nvSpPr>
          <p:spPr>
            <a:xfrm flipV="1">
              <a:off x="1780" y="835"/>
              <a:ext cx="934" cy="435"/>
            </a:xfrm>
            <a:prstGeom prst="line">
              <a:avLst/>
            </a:prstGeom>
            <a:ln w="15227" cap="flat" cmpd="sng">
              <a:solidFill>
                <a:srgbClr val="231F20"/>
              </a:solidFill>
              <a:prstDash val="solid"/>
              <a:headEnd type="none" w="med" len="med"/>
              <a:tailEnd type="none" w="med" len="med"/>
            </a:ln>
          </p:spPr>
        </p:sp>
        <p:pic>
          <p:nvPicPr>
            <p:cNvPr id="1073743030" name="图片 1073743029"/>
            <p:cNvPicPr>
              <a:picLocks noChangeAspect="1"/>
            </p:cNvPicPr>
            <p:nvPr/>
          </p:nvPicPr>
          <p:blipFill>
            <a:blip r:embed="rId5" cstate="print"/>
            <a:stretch>
              <a:fillRect/>
            </a:stretch>
          </p:blipFill>
          <p:spPr>
            <a:xfrm>
              <a:off x="2379" y="1290"/>
              <a:ext cx="201" cy="554"/>
            </a:xfrm>
            <a:prstGeom prst="rect">
              <a:avLst/>
            </a:prstGeom>
            <a:noFill/>
            <a:ln w="9525">
              <a:noFill/>
            </a:ln>
          </p:spPr>
        </p:pic>
        <p:sp>
          <p:nvSpPr>
            <p:cNvPr id="1073743031" name="任意多边形 1073743030"/>
            <p:cNvSpPr/>
            <p:nvPr/>
          </p:nvSpPr>
          <p:spPr>
            <a:xfrm>
              <a:off x="2416" y="697"/>
              <a:ext cx="74" cy="27"/>
            </a:xfrm>
            <a:custGeom>
              <a:avLst/>
              <a:gdLst/>
              <a:ahLst/>
              <a:cxnLst/>
              <a:rect l="0" t="0" r="0" b="0"/>
              <a:pathLst>
                <a:path w="74" h="27">
                  <a:moveTo>
                    <a:pt x="73" y="26"/>
                  </a:moveTo>
                  <a:lnTo>
                    <a:pt x="61" y="15"/>
                  </a:lnTo>
                  <a:lnTo>
                    <a:pt x="48" y="7"/>
                  </a:lnTo>
                  <a:lnTo>
                    <a:pt x="32" y="2"/>
                  </a:lnTo>
                  <a:lnTo>
                    <a:pt x="16" y="0"/>
                  </a:lnTo>
                  <a:lnTo>
                    <a:pt x="11" y="0"/>
                  </a:lnTo>
                  <a:lnTo>
                    <a:pt x="5" y="0"/>
                  </a:lnTo>
                  <a:lnTo>
                    <a:pt x="0" y="2"/>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32" name="任意多边形 1073743031"/>
            <p:cNvSpPr/>
            <p:nvPr/>
          </p:nvSpPr>
          <p:spPr>
            <a:xfrm>
              <a:off x="2517" y="756"/>
              <a:ext cx="36" cy="11"/>
            </a:xfrm>
            <a:custGeom>
              <a:avLst/>
              <a:gdLst/>
              <a:ahLst/>
              <a:cxnLst/>
              <a:rect l="0" t="0" r="0" b="0"/>
              <a:pathLst>
                <a:path w="36" h="11">
                  <a:moveTo>
                    <a:pt x="0" y="0"/>
                  </a:moveTo>
                  <a:lnTo>
                    <a:pt x="6" y="6"/>
                  </a:lnTo>
                  <a:lnTo>
                    <a:pt x="14" y="10"/>
                  </a:lnTo>
                  <a:lnTo>
                    <a:pt x="23" y="10"/>
                  </a:lnTo>
                  <a:lnTo>
                    <a:pt x="27" y="10"/>
                  </a:lnTo>
                  <a:lnTo>
                    <a:pt x="31" y="9"/>
                  </a:lnTo>
                  <a:lnTo>
                    <a:pt x="35" y="7"/>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33" name="任意多边形 1073743032"/>
            <p:cNvSpPr/>
            <p:nvPr/>
          </p:nvSpPr>
          <p:spPr>
            <a:xfrm>
              <a:off x="2645" y="719"/>
              <a:ext cx="20" cy="9"/>
            </a:xfrm>
            <a:custGeom>
              <a:avLst/>
              <a:gdLst/>
              <a:ahLst/>
              <a:cxnLst/>
              <a:rect l="0" t="0" r="0" b="0"/>
              <a:pathLst>
                <a:path w="20" h="9">
                  <a:moveTo>
                    <a:pt x="20" y="8"/>
                  </a:moveTo>
                  <a:lnTo>
                    <a:pt x="17" y="3"/>
                  </a:lnTo>
                  <a:lnTo>
                    <a:pt x="12" y="0"/>
                  </a:lnTo>
                  <a:lnTo>
                    <a:pt x="6" y="0"/>
                  </a:lnTo>
                  <a:lnTo>
                    <a:pt x="4" y="0"/>
                  </a:lnTo>
                  <a:lnTo>
                    <a:pt x="2" y="0"/>
                  </a:lnTo>
                  <a:lnTo>
                    <a:pt x="0" y="1"/>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34" name="直接连接符 1073743033"/>
            <p:cNvSpPr/>
            <p:nvPr/>
          </p:nvSpPr>
          <p:spPr>
            <a:xfrm>
              <a:off x="2490" y="724"/>
              <a:ext cx="27" cy="33"/>
            </a:xfrm>
            <a:prstGeom prst="line">
              <a:avLst/>
            </a:prstGeom>
            <a:ln w="15227" cap="flat" cmpd="sng">
              <a:solidFill>
                <a:srgbClr val="231F20"/>
              </a:solidFill>
              <a:prstDash val="solid"/>
              <a:headEnd type="none" w="med" len="med"/>
              <a:tailEnd type="none" w="med" len="med"/>
            </a:ln>
          </p:spPr>
        </p:sp>
        <p:sp>
          <p:nvSpPr>
            <p:cNvPr id="1073743035" name="任意多边形 1073743034"/>
            <p:cNvSpPr/>
            <p:nvPr/>
          </p:nvSpPr>
          <p:spPr>
            <a:xfrm>
              <a:off x="2128" y="699"/>
              <a:ext cx="288" cy="100"/>
            </a:xfrm>
            <a:custGeom>
              <a:avLst/>
              <a:gdLst/>
              <a:ahLst/>
              <a:cxnLst/>
              <a:rect l="0" t="0" r="0" b="0"/>
              <a:pathLst>
                <a:path w="288" h="100">
                  <a:moveTo>
                    <a:pt x="288" y="0"/>
                  </a:moveTo>
                  <a:lnTo>
                    <a:pt x="214" y="19"/>
                  </a:lnTo>
                  <a:lnTo>
                    <a:pt x="141" y="42"/>
                  </a:lnTo>
                  <a:lnTo>
                    <a:pt x="70" y="69"/>
                  </a:lnTo>
                  <a:lnTo>
                    <a:pt x="0" y="99"/>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36" name="直接连接符 1073743035"/>
            <p:cNvSpPr/>
            <p:nvPr/>
          </p:nvSpPr>
          <p:spPr>
            <a:xfrm flipH="1" flipV="1">
              <a:off x="2665" y="728"/>
              <a:ext cx="49" cy="107"/>
            </a:xfrm>
            <a:prstGeom prst="line">
              <a:avLst/>
            </a:prstGeom>
            <a:ln w="15227" cap="flat" cmpd="sng">
              <a:solidFill>
                <a:srgbClr val="231F20"/>
              </a:solidFill>
              <a:prstDash val="solid"/>
              <a:headEnd type="none" w="med" len="med"/>
              <a:tailEnd type="none" w="med" len="med"/>
            </a:ln>
          </p:spPr>
        </p:sp>
        <p:sp>
          <p:nvSpPr>
            <p:cNvPr id="1073743037" name="任意多边形 1073743036"/>
            <p:cNvSpPr/>
            <p:nvPr/>
          </p:nvSpPr>
          <p:spPr>
            <a:xfrm>
              <a:off x="1838" y="955"/>
              <a:ext cx="30" cy="72"/>
            </a:xfrm>
            <a:custGeom>
              <a:avLst/>
              <a:gdLst/>
              <a:ahLst/>
              <a:cxnLst/>
              <a:rect l="0" t="0" r="0" b="0"/>
              <a:pathLst>
                <a:path w="30" h="72">
                  <a:moveTo>
                    <a:pt x="30" y="0"/>
                  </a:moveTo>
                  <a:lnTo>
                    <a:pt x="17" y="12"/>
                  </a:lnTo>
                  <a:lnTo>
                    <a:pt x="8" y="26"/>
                  </a:lnTo>
                  <a:lnTo>
                    <a:pt x="2" y="42"/>
                  </a:lnTo>
                  <a:lnTo>
                    <a:pt x="0" y="59"/>
                  </a:lnTo>
                  <a:lnTo>
                    <a:pt x="0" y="64"/>
                  </a:lnTo>
                  <a:lnTo>
                    <a:pt x="1" y="68"/>
                  </a:lnTo>
                  <a:lnTo>
                    <a:pt x="1" y="72"/>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38" name="任意多边形 1073743037"/>
            <p:cNvSpPr/>
            <p:nvPr/>
          </p:nvSpPr>
          <p:spPr>
            <a:xfrm>
              <a:off x="1830" y="1068"/>
              <a:ext cx="18" cy="32"/>
            </a:xfrm>
            <a:custGeom>
              <a:avLst/>
              <a:gdLst/>
              <a:ahLst/>
              <a:cxnLst/>
              <a:rect l="0" t="0" r="0" b="0"/>
              <a:pathLst>
                <a:path w="18" h="32">
                  <a:moveTo>
                    <a:pt x="0" y="32"/>
                  </a:moveTo>
                  <a:lnTo>
                    <a:pt x="11" y="27"/>
                  </a:lnTo>
                  <a:lnTo>
                    <a:pt x="17" y="16"/>
                  </a:lnTo>
                  <a:lnTo>
                    <a:pt x="17" y="5"/>
                  </a:lnTo>
                  <a:lnTo>
                    <a:pt x="17" y="3"/>
                  </a:lnTo>
                  <a:lnTo>
                    <a:pt x="17" y="2"/>
                  </a:lnTo>
                  <a:lnTo>
                    <a:pt x="17"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39" name="任意多边形 1073743038"/>
            <p:cNvSpPr/>
            <p:nvPr/>
          </p:nvSpPr>
          <p:spPr>
            <a:xfrm>
              <a:off x="1728" y="1144"/>
              <a:ext cx="9" cy="20"/>
            </a:xfrm>
            <a:custGeom>
              <a:avLst/>
              <a:gdLst/>
              <a:ahLst/>
              <a:cxnLst/>
              <a:rect l="0" t="0" r="0" b="0"/>
              <a:pathLst>
                <a:path w="9" h="20">
                  <a:moveTo>
                    <a:pt x="8" y="0"/>
                  </a:moveTo>
                  <a:lnTo>
                    <a:pt x="3" y="2"/>
                  </a:lnTo>
                  <a:lnTo>
                    <a:pt x="0" y="8"/>
                  </a:lnTo>
                  <a:lnTo>
                    <a:pt x="0" y="13"/>
                  </a:lnTo>
                  <a:lnTo>
                    <a:pt x="0" y="15"/>
                  </a:lnTo>
                  <a:lnTo>
                    <a:pt x="0" y="18"/>
                  </a:lnTo>
                  <a:lnTo>
                    <a:pt x="1" y="2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40" name="直接连接符 1073743039"/>
            <p:cNvSpPr/>
            <p:nvPr/>
          </p:nvSpPr>
          <p:spPr>
            <a:xfrm flipH="1" flipV="1">
              <a:off x="1839" y="1027"/>
              <a:ext cx="8" cy="42"/>
            </a:xfrm>
            <a:prstGeom prst="line">
              <a:avLst/>
            </a:prstGeom>
            <a:ln w="15227" cap="flat" cmpd="sng">
              <a:solidFill>
                <a:srgbClr val="231F20"/>
              </a:solidFill>
              <a:prstDash val="solid"/>
              <a:headEnd type="none" w="med" len="med"/>
              <a:tailEnd type="none" w="med" len="med"/>
            </a:ln>
          </p:spPr>
        </p:sp>
        <p:sp>
          <p:nvSpPr>
            <p:cNvPr id="1073743041" name="任意多边形 1073743040"/>
            <p:cNvSpPr/>
            <p:nvPr/>
          </p:nvSpPr>
          <p:spPr>
            <a:xfrm>
              <a:off x="1867" y="799"/>
              <a:ext cx="262" cy="157"/>
            </a:xfrm>
            <a:custGeom>
              <a:avLst/>
              <a:gdLst/>
              <a:ahLst/>
              <a:cxnLst/>
              <a:rect l="0" t="0" r="0" b="0"/>
              <a:pathLst>
                <a:path w="262" h="157">
                  <a:moveTo>
                    <a:pt x="261" y="0"/>
                  </a:moveTo>
                  <a:lnTo>
                    <a:pt x="193" y="34"/>
                  </a:lnTo>
                  <a:lnTo>
                    <a:pt x="126" y="71"/>
                  </a:lnTo>
                  <a:lnTo>
                    <a:pt x="62" y="112"/>
                  </a:lnTo>
                  <a:lnTo>
                    <a:pt x="0" y="156"/>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42" name="直接连接符 1073743041"/>
            <p:cNvSpPr/>
            <p:nvPr/>
          </p:nvSpPr>
          <p:spPr>
            <a:xfrm flipV="1">
              <a:off x="1737" y="721"/>
              <a:ext cx="908" cy="423"/>
            </a:xfrm>
            <a:prstGeom prst="line">
              <a:avLst/>
            </a:prstGeom>
            <a:ln w="15227" cap="flat" cmpd="sng">
              <a:solidFill>
                <a:srgbClr val="231F20"/>
              </a:solidFill>
              <a:prstDash val="solid"/>
              <a:headEnd type="none" w="med" len="med"/>
              <a:tailEnd type="none" w="med" len="med"/>
            </a:ln>
          </p:spPr>
        </p:sp>
        <p:sp>
          <p:nvSpPr>
            <p:cNvPr id="1073743043" name="直接连接符 1073743042"/>
            <p:cNvSpPr/>
            <p:nvPr/>
          </p:nvSpPr>
          <p:spPr>
            <a:xfrm>
              <a:off x="1730" y="1164"/>
              <a:ext cx="50" cy="106"/>
            </a:xfrm>
            <a:prstGeom prst="line">
              <a:avLst/>
            </a:prstGeom>
            <a:ln w="15227" cap="flat" cmpd="sng">
              <a:solidFill>
                <a:srgbClr val="231F20"/>
              </a:solidFill>
              <a:prstDash val="solid"/>
              <a:headEnd type="none" w="med" len="med"/>
              <a:tailEnd type="none" w="med" len="med"/>
            </a:ln>
          </p:spPr>
        </p:sp>
        <p:sp>
          <p:nvSpPr>
            <p:cNvPr id="1073743044" name="任意多边形 1073743043"/>
            <p:cNvSpPr/>
            <p:nvPr/>
          </p:nvSpPr>
          <p:spPr>
            <a:xfrm>
              <a:off x="1831" y="1464"/>
              <a:ext cx="45" cy="45"/>
            </a:xfrm>
            <a:custGeom>
              <a:avLst/>
              <a:gdLst/>
              <a:ahLst/>
              <a:cxnLst/>
              <a:rect l="0" t="0" r="0" b="0"/>
              <a:pathLst>
                <a:path w="45" h="45">
                  <a:moveTo>
                    <a:pt x="0" y="0"/>
                  </a:moveTo>
                  <a:lnTo>
                    <a:pt x="4" y="17"/>
                  </a:lnTo>
                  <a:lnTo>
                    <a:pt x="13" y="31"/>
                  </a:lnTo>
                  <a:lnTo>
                    <a:pt x="27" y="41"/>
                  </a:lnTo>
                  <a:lnTo>
                    <a:pt x="45" y="44"/>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45" name="直接连接符 1073743044"/>
            <p:cNvSpPr/>
            <p:nvPr/>
          </p:nvSpPr>
          <p:spPr>
            <a:xfrm>
              <a:off x="2436" y="1097"/>
              <a:ext cx="548" cy="0"/>
            </a:xfrm>
            <a:prstGeom prst="line">
              <a:avLst/>
            </a:prstGeom>
            <a:ln w="6096" cap="flat" cmpd="sng">
              <a:solidFill>
                <a:srgbClr val="231F20"/>
              </a:solidFill>
              <a:prstDash val="solid"/>
              <a:headEnd type="none" w="med" len="med"/>
              <a:tailEnd type="none" w="med" len="med"/>
            </a:ln>
          </p:spPr>
        </p:sp>
        <p:sp>
          <p:nvSpPr>
            <p:cNvPr id="1073743046" name="直接连接符 1073743045"/>
            <p:cNvSpPr/>
            <p:nvPr/>
          </p:nvSpPr>
          <p:spPr>
            <a:xfrm flipV="1">
              <a:off x="2159" y="871"/>
              <a:ext cx="49" cy="23"/>
            </a:xfrm>
            <a:prstGeom prst="line">
              <a:avLst/>
            </a:prstGeom>
            <a:ln w="15227" cap="flat" cmpd="sng">
              <a:solidFill>
                <a:srgbClr val="231F20"/>
              </a:solidFill>
              <a:prstDash val="solid"/>
              <a:headEnd type="none" w="med" len="med"/>
              <a:tailEnd type="none" w="med" len="med"/>
            </a:ln>
          </p:spPr>
        </p:sp>
        <p:sp>
          <p:nvSpPr>
            <p:cNvPr id="1073743047" name="直接连接符 1073743046"/>
            <p:cNvSpPr/>
            <p:nvPr/>
          </p:nvSpPr>
          <p:spPr>
            <a:xfrm flipH="1" flipV="1">
              <a:off x="2159" y="894"/>
              <a:ext cx="9" cy="20"/>
            </a:xfrm>
            <a:prstGeom prst="line">
              <a:avLst/>
            </a:prstGeom>
            <a:ln w="15227" cap="flat" cmpd="sng">
              <a:solidFill>
                <a:srgbClr val="231F20"/>
              </a:solidFill>
              <a:prstDash val="solid"/>
              <a:headEnd type="none" w="med" len="med"/>
              <a:tailEnd type="none" w="med" len="med"/>
            </a:ln>
          </p:spPr>
        </p:sp>
        <p:sp>
          <p:nvSpPr>
            <p:cNvPr id="1073743048" name="任意多边形 1073743047"/>
            <p:cNvSpPr/>
            <p:nvPr/>
          </p:nvSpPr>
          <p:spPr>
            <a:xfrm>
              <a:off x="2143" y="901"/>
              <a:ext cx="26" cy="21"/>
            </a:xfrm>
            <a:custGeom>
              <a:avLst/>
              <a:gdLst/>
              <a:ahLst/>
              <a:cxnLst/>
              <a:rect l="0" t="0" r="0" b="0"/>
              <a:pathLst>
                <a:path w="26" h="21">
                  <a:moveTo>
                    <a:pt x="9" y="20"/>
                  </a:moveTo>
                  <a:lnTo>
                    <a:pt x="25" y="13"/>
                  </a:lnTo>
                  <a:moveTo>
                    <a:pt x="9" y="20"/>
                  </a:move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49" name="任意多边形 1073743048"/>
            <p:cNvSpPr/>
            <p:nvPr/>
          </p:nvSpPr>
          <p:spPr>
            <a:xfrm>
              <a:off x="2094" y="901"/>
              <a:ext cx="49" cy="67"/>
            </a:xfrm>
            <a:custGeom>
              <a:avLst/>
              <a:gdLst/>
              <a:ahLst/>
              <a:cxnLst/>
              <a:rect l="0" t="0" r="0" b="0"/>
              <a:pathLst>
                <a:path w="49" h="67">
                  <a:moveTo>
                    <a:pt x="21" y="67"/>
                  </a:moveTo>
                  <a:lnTo>
                    <a:pt x="0" y="23"/>
                  </a:lnTo>
                  <a:lnTo>
                    <a:pt x="49"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50" name="直接连接符 1073743049"/>
            <p:cNvSpPr/>
            <p:nvPr/>
          </p:nvSpPr>
          <p:spPr>
            <a:xfrm>
              <a:off x="2080" y="1131"/>
              <a:ext cx="120" cy="57"/>
            </a:xfrm>
            <a:prstGeom prst="line">
              <a:avLst/>
            </a:prstGeom>
            <a:ln w="15227" cap="flat" cmpd="sng">
              <a:solidFill>
                <a:srgbClr val="231F20"/>
              </a:solidFill>
              <a:prstDash val="solid"/>
              <a:headEnd type="none" w="med" len="med"/>
              <a:tailEnd type="none" w="med" len="med"/>
            </a:ln>
          </p:spPr>
        </p:sp>
        <p:sp>
          <p:nvSpPr>
            <p:cNvPr id="1073743051" name="任意多边形 1073743050"/>
            <p:cNvSpPr/>
            <p:nvPr/>
          </p:nvSpPr>
          <p:spPr>
            <a:xfrm>
              <a:off x="2643" y="861"/>
              <a:ext cx="23" cy="44"/>
            </a:xfrm>
            <a:custGeom>
              <a:avLst/>
              <a:gdLst/>
              <a:ahLst/>
              <a:cxnLst/>
              <a:rect l="0" t="0" r="0" b="0"/>
              <a:pathLst>
                <a:path w="23" h="44">
                  <a:moveTo>
                    <a:pt x="14" y="0"/>
                  </a:moveTo>
                  <a:lnTo>
                    <a:pt x="6" y="3"/>
                  </a:lnTo>
                  <a:lnTo>
                    <a:pt x="0" y="12"/>
                  </a:lnTo>
                  <a:lnTo>
                    <a:pt x="0" y="21"/>
                  </a:lnTo>
                  <a:lnTo>
                    <a:pt x="0" y="33"/>
                  </a:lnTo>
                  <a:lnTo>
                    <a:pt x="11" y="43"/>
                  </a:lnTo>
                  <a:lnTo>
                    <a:pt x="23" y="43"/>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52" name="直接连接符 1073743051"/>
            <p:cNvSpPr/>
            <p:nvPr/>
          </p:nvSpPr>
          <p:spPr>
            <a:xfrm flipH="1" flipV="1">
              <a:off x="2139" y="872"/>
              <a:ext cx="147" cy="314"/>
            </a:xfrm>
            <a:prstGeom prst="line">
              <a:avLst/>
            </a:prstGeom>
            <a:ln w="6096" cap="flat" cmpd="sng">
              <a:solidFill>
                <a:srgbClr val="231F20"/>
              </a:solidFill>
              <a:prstDash val="solid"/>
              <a:headEnd type="none" w="med" len="med"/>
              <a:tailEnd type="none" w="med" len="med"/>
            </a:ln>
          </p:spPr>
        </p:sp>
        <p:pic>
          <p:nvPicPr>
            <p:cNvPr id="1073743053" name="图片 1073743052"/>
            <p:cNvPicPr>
              <a:picLocks noChangeAspect="1"/>
            </p:cNvPicPr>
            <p:nvPr/>
          </p:nvPicPr>
          <p:blipFill>
            <a:blip r:embed="rId6" cstate="print"/>
            <a:stretch>
              <a:fillRect/>
            </a:stretch>
          </p:blipFill>
          <p:spPr>
            <a:xfrm>
              <a:off x="1958" y="1832"/>
              <a:ext cx="483" cy="145"/>
            </a:xfrm>
            <a:prstGeom prst="rect">
              <a:avLst/>
            </a:prstGeom>
            <a:noFill/>
            <a:ln w="9525">
              <a:noFill/>
            </a:ln>
          </p:spPr>
        </p:pic>
        <p:sp>
          <p:nvSpPr>
            <p:cNvPr id="1073743054" name="直接连接符 1073743053"/>
            <p:cNvSpPr/>
            <p:nvPr/>
          </p:nvSpPr>
          <p:spPr>
            <a:xfrm flipH="1">
              <a:off x="1971" y="1877"/>
              <a:ext cx="458" cy="0"/>
            </a:xfrm>
            <a:prstGeom prst="line">
              <a:avLst/>
            </a:prstGeom>
            <a:ln w="15227" cap="flat" cmpd="sng">
              <a:solidFill>
                <a:srgbClr val="231F20"/>
              </a:solidFill>
              <a:prstDash val="solid"/>
              <a:headEnd type="none" w="med" len="med"/>
              <a:tailEnd type="none" w="med" len="med"/>
            </a:ln>
          </p:spPr>
        </p:sp>
        <p:sp>
          <p:nvSpPr>
            <p:cNvPr id="1073743055" name="直接连接符 1073743054"/>
            <p:cNvSpPr/>
            <p:nvPr/>
          </p:nvSpPr>
          <p:spPr>
            <a:xfrm>
              <a:off x="2040" y="1848"/>
              <a:ext cx="24" cy="0"/>
            </a:xfrm>
            <a:prstGeom prst="line">
              <a:avLst/>
            </a:prstGeom>
            <a:ln w="18707" cap="flat" cmpd="sng">
              <a:solidFill>
                <a:srgbClr val="231F20"/>
              </a:solidFill>
              <a:prstDash val="solid"/>
              <a:headEnd type="none" w="med" len="med"/>
              <a:tailEnd type="none" w="med" len="med"/>
            </a:ln>
          </p:spPr>
        </p:sp>
        <p:sp>
          <p:nvSpPr>
            <p:cNvPr id="1073743056" name="直接连接符 1073743055"/>
            <p:cNvSpPr/>
            <p:nvPr/>
          </p:nvSpPr>
          <p:spPr>
            <a:xfrm flipH="1">
              <a:off x="2004" y="1965"/>
              <a:ext cx="392" cy="0"/>
            </a:xfrm>
            <a:prstGeom prst="line">
              <a:avLst/>
            </a:prstGeom>
            <a:ln w="15227" cap="flat" cmpd="sng">
              <a:solidFill>
                <a:srgbClr val="231F20"/>
              </a:solidFill>
              <a:prstDash val="solid"/>
              <a:headEnd type="none" w="med" len="med"/>
              <a:tailEnd type="none" w="med" len="med"/>
            </a:ln>
          </p:spPr>
        </p:sp>
        <p:sp>
          <p:nvSpPr>
            <p:cNvPr id="1073743057" name="任意多边形 1073743056"/>
            <p:cNvSpPr/>
            <p:nvPr/>
          </p:nvSpPr>
          <p:spPr>
            <a:xfrm>
              <a:off x="2505" y="949"/>
              <a:ext cx="39" cy="308"/>
            </a:xfrm>
            <a:custGeom>
              <a:avLst/>
              <a:gdLst/>
              <a:ahLst/>
              <a:cxnLst/>
              <a:rect l="0" t="0" r="0" b="0"/>
              <a:pathLst>
                <a:path w="39" h="308">
                  <a:moveTo>
                    <a:pt x="39" y="308"/>
                  </a:moveTo>
                  <a:lnTo>
                    <a:pt x="31" y="289"/>
                  </a:lnTo>
                  <a:lnTo>
                    <a:pt x="9" y="224"/>
                  </a:lnTo>
                  <a:lnTo>
                    <a:pt x="0" y="159"/>
                  </a:lnTo>
                  <a:lnTo>
                    <a:pt x="3" y="93"/>
                  </a:lnTo>
                  <a:lnTo>
                    <a:pt x="19" y="27"/>
                  </a:lnTo>
                  <a:lnTo>
                    <a:pt x="28"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58" name="直接连接符 1073743057"/>
            <p:cNvSpPr/>
            <p:nvPr/>
          </p:nvSpPr>
          <p:spPr>
            <a:xfrm flipV="1">
              <a:off x="2343" y="993"/>
              <a:ext cx="33" cy="129"/>
            </a:xfrm>
            <a:prstGeom prst="line">
              <a:avLst/>
            </a:prstGeom>
            <a:ln w="15227" cap="flat" cmpd="sng">
              <a:solidFill>
                <a:srgbClr val="231F20"/>
              </a:solidFill>
              <a:prstDash val="solid"/>
              <a:headEnd type="none" w="med" len="med"/>
              <a:tailEnd type="none" w="med" len="med"/>
            </a:ln>
          </p:spPr>
        </p:sp>
        <p:sp>
          <p:nvSpPr>
            <p:cNvPr id="1073743059" name="直接连接符 1073743058"/>
            <p:cNvSpPr/>
            <p:nvPr/>
          </p:nvSpPr>
          <p:spPr>
            <a:xfrm flipV="1">
              <a:off x="2200" y="1122"/>
              <a:ext cx="143" cy="66"/>
            </a:xfrm>
            <a:prstGeom prst="line">
              <a:avLst/>
            </a:prstGeom>
            <a:ln w="15227" cap="flat" cmpd="sng">
              <a:solidFill>
                <a:srgbClr val="231F20"/>
              </a:solidFill>
              <a:prstDash val="solid"/>
              <a:headEnd type="none" w="med" len="med"/>
              <a:tailEnd type="none" w="med" len="med"/>
            </a:ln>
          </p:spPr>
        </p:sp>
        <p:sp>
          <p:nvSpPr>
            <p:cNvPr id="1073743060" name="直接连接符 1073743059"/>
            <p:cNvSpPr/>
            <p:nvPr/>
          </p:nvSpPr>
          <p:spPr>
            <a:xfrm flipH="1" flipV="1">
              <a:off x="2208" y="871"/>
              <a:ext cx="20" cy="44"/>
            </a:xfrm>
            <a:prstGeom prst="line">
              <a:avLst/>
            </a:prstGeom>
            <a:ln w="15227" cap="flat" cmpd="sng">
              <a:solidFill>
                <a:srgbClr val="231F20"/>
              </a:solidFill>
              <a:prstDash val="solid"/>
              <a:headEnd type="none" w="med" len="med"/>
              <a:tailEnd type="none" w="med" len="med"/>
            </a:ln>
          </p:spPr>
        </p:sp>
        <p:pic>
          <p:nvPicPr>
            <p:cNvPr id="1073743061" name="图片 1073743060"/>
            <p:cNvPicPr>
              <a:picLocks noChangeAspect="1"/>
            </p:cNvPicPr>
            <p:nvPr/>
          </p:nvPicPr>
          <p:blipFill>
            <a:blip r:embed="rId7" cstate="print"/>
            <a:stretch>
              <a:fillRect/>
            </a:stretch>
          </p:blipFill>
          <p:spPr>
            <a:xfrm>
              <a:off x="2806" y="897"/>
              <a:ext cx="142" cy="399"/>
            </a:xfrm>
            <a:prstGeom prst="rect">
              <a:avLst/>
            </a:prstGeom>
            <a:noFill/>
            <a:ln w="9525">
              <a:noFill/>
            </a:ln>
          </p:spPr>
        </p:pic>
        <p:sp>
          <p:nvSpPr>
            <p:cNvPr id="1073743062" name="直接连接符 1073743061"/>
            <p:cNvSpPr/>
            <p:nvPr/>
          </p:nvSpPr>
          <p:spPr>
            <a:xfrm>
              <a:off x="2107" y="2569"/>
              <a:ext cx="24" cy="0"/>
            </a:xfrm>
            <a:prstGeom prst="line">
              <a:avLst/>
            </a:prstGeom>
            <a:ln w="18694" cap="flat" cmpd="sng">
              <a:solidFill>
                <a:srgbClr val="231F20"/>
              </a:solidFill>
              <a:prstDash val="solid"/>
              <a:headEnd type="none" w="med" len="med"/>
              <a:tailEnd type="none" w="med" len="med"/>
            </a:ln>
          </p:spPr>
        </p:sp>
        <p:sp>
          <p:nvSpPr>
            <p:cNvPr id="1073743063" name="任意多边形 1073743062"/>
            <p:cNvSpPr/>
            <p:nvPr/>
          </p:nvSpPr>
          <p:spPr>
            <a:xfrm>
              <a:off x="2118" y="2554"/>
              <a:ext cx="163" cy="30"/>
            </a:xfrm>
            <a:custGeom>
              <a:avLst/>
              <a:gdLst/>
              <a:ahLst/>
              <a:cxnLst/>
              <a:rect l="0" t="0" r="0" b="0"/>
              <a:pathLst>
                <a:path w="163" h="30">
                  <a:moveTo>
                    <a:pt x="162" y="30"/>
                  </a:moveTo>
                  <a:lnTo>
                    <a:pt x="162" y="0"/>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64" name="直接连接符 1073743063"/>
            <p:cNvSpPr/>
            <p:nvPr/>
          </p:nvSpPr>
          <p:spPr>
            <a:xfrm flipH="1">
              <a:off x="2200" y="2584"/>
              <a:ext cx="199" cy="0"/>
            </a:xfrm>
            <a:prstGeom prst="line">
              <a:avLst/>
            </a:prstGeom>
            <a:ln w="15227" cap="flat" cmpd="sng">
              <a:solidFill>
                <a:srgbClr val="231F20"/>
              </a:solidFill>
              <a:prstDash val="solid"/>
              <a:headEnd type="none" w="med" len="med"/>
              <a:tailEnd type="none" w="med" len="med"/>
            </a:ln>
          </p:spPr>
        </p:sp>
        <p:sp>
          <p:nvSpPr>
            <p:cNvPr id="1073743065" name="直接连接符 1073743064"/>
            <p:cNvSpPr/>
            <p:nvPr/>
          </p:nvSpPr>
          <p:spPr>
            <a:xfrm flipH="1" flipV="1">
              <a:off x="2399" y="2584"/>
              <a:ext cx="30" cy="17"/>
            </a:xfrm>
            <a:prstGeom prst="line">
              <a:avLst/>
            </a:prstGeom>
            <a:ln w="15227" cap="flat" cmpd="sng">
              <a:solidFill>
                <a:srgbClr val="231F20"/>
              </a:solidFill>
              <a:prstDash val="solid"/>
              <a:headEnd type="none" w="med" len="med"/>
              <a:tailEnd type="none" w="med" len="med"/>
            </a:ln>
          </p:spPr>
        </p:sp>
        <p:sp>
          <p:nvSpPr>
            <p:cNvPr id="1073743066" name="任意多边形 1073743065"/>
            <p:cNvSpPr/>
            <p:nvPr/>
          </p:nvSpPr>
          <p:spPr>
            <a:xfrm>
              <a:off x="2314" y="2583"/>
              <a:ext cx="115" cy="20"/>
            </a:xfrm>
            <a:custGeom>
              <a:avLst/>
              <a:gdLst/>
              <a:ahLst/>
              <a:cxnLst/>
              <a:rect l="0" t="0" r="0" b="0"/>
              <a:pathLst>
                <a:path w="115" h="20">
                  <a:moveTo>
                    <a:pt x="114" y="19"/>
                  </a:moveTo>
                  <a:lnTo>
                    <a:pt x="101" y="11"/>
                  </a:lnTo>
                  <a:lnTo>
                    <a:pt x="87" y="5"/>
                  </a:lnTo>
                  <a:lnTo>
                    <a:pt x="72" y="1"/>
                  </a:lnTo>
                  <a:lnTo>
                    <a:pt x="57" y="0"/>
                  </a:lnTo>
                  <a:lnTo>
                    <a:pt x="41" y="1"/>
                  </a:lnTo>
                  <a:lnTo>
                    <a:pt x="27" y="5"/>
                  </a:lnTo>
                  <a:lnTo>
                    <a:pt x="12" y="11"/>
                  </a:lnTo>
                  <a:lnTo>
                    <a:pt x="0" y="19"/>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67" name="任意多边形 1073743066"/>
            <p:cNvSpPr/>
            <p:nvPr/>
          </p:nvSpPr>
          <p:spPr>
            <a:xfrm>
              <a:off x="2324" y="2863"/>
              <a:ext cx="21" cy="14"/>
            </a:xfrm>
            <a:custGeom>
              <a:avLst/>
              <a:gdLst/>
              <a:ahLst/>
              <a:cxnLst/>
              <a:rect l="0" t="0" r="0" b="0"/>
              <a:pathLst>
                <a:path w="21" h="14">
                  <a:moveTo>
                    <a:pt x="0" y="14"/>
                  </a:moveTo>
                  <a:lnTo>
                    <a:pt x="0" y="12"/>
                  </a:lnTo>
                  <a:lnTo>
                    <a:pt x="0" y="1"/>
                  </a:lnTo>
                  <a:lnTo>
                    <a:pt x="9" y="2"/>
                  </a:lnTo>
                  <a:lnTo>
                    <a:pt x="19" y="1"/>
                  </a:lnTo>
                  <a:lnTo>
                    <a:pt x="2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68" name="直接连接符 1073743067"/>
            <p:cNvSpPr/>
            <p:nvPr/>
          </p:nvSpPr>
          <p:spPr>
            <a:xfrm>
              <a:off x="2331" y="2920"/>
              <a:ext cx="23" cy="9"/>
            </a:xfrm>
            <a:prstGeom prst="line">
              <a:avLst/>
            </a:prstGeom>
            <a:ln w="15227" cap="flat" cmpd="sng">
              <a:solidFill>
                <a:srgbClr val="231F20"/>
              </a:solidFill>
              <a:prstDash val="solid"/>
              <a:headEnd type="none" w="med" len="med"/>
              <a:tailEnd type="none" w="med" len="med"/>
            </a:ln>
          </p:spPr>
        </p:sp>
        <p:sp>
          <p:nvSpPr>
            <p:cNvPr id="1073743069" name="任意多边形 1073743068"/>
            <p:cNvSpPr/>
            <p:nvPr/>
          </p:nvSpPr>
          <p:spPr>
            <a:xfrm>
              <a:off x="2199" y="2583"/>
              <a:ext cx="115" cy="243"/>
            </a:xfrm>
            <a:custGeom>
              <a:avLst/>
              <a:gdLst/>
              <a:ahLst/>
              <a:cxnLst/>
              <a:rect l="0" t="0" r="0" b="0"/>
              <a:pathLst>
                <a:path w="115" h="243">
                  <a:moveTo>
                    <a:pt x="114" y="243"/>
                  </a:moveTo>
                  <a:lnTo>
                    <a:pt x="114" y="19"/>
                  </a:lnTo>
                  <a:lnTo>
                    <a:pt x="87" y="11"/>
                  </a:lnTo>
                  <a:lnTo>
                    <a:pt x="58" y="5"/>
                  </a:lnTo>
                  <a:lnTo>
                    <a:pt x="29" y="1"/>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70" name="任意多边形 1073743069"/>
            <p:cNvSpPr/>
            <p:nvPr/>
          </p:nvSpPr>
          <p:spPr>
            <a:xfrm>
              <a:off x="2054" y="2863"/>
              <a:ext cx="21" cy="14"/>
            </a:xfrm>
            <a:custGeom>
              <a:avLst/>
              <a:gdLst/>
              <a:ahLst/>
              <a:cxnLst/>
              <a:rect l="0" t="0" r="0" b="0"/>
              <a:pathLst>
                <a:path w="21" h="14">
                  <a:moveTo>
                    <a:pt x="21" y="14"/>
                  </a:moveTo>
                  <a:lnTo>
                    <a:pt x="21" y="12"/>
                  </a:lnTo>
                  <a:lnTo>
                    <a:pt x="20" y="1"/>
                  </a:lnTo>
                  <a:lnTo>
                    <a:pt x="11" y="2"/>
                  </a:lnTo>
                  <a:lnTo>
                    <a:pt x="2" y="1"/>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71" name="直接连接符 1073743070"/>
            <p:cNvSpPr/>
            <p:nvPr/>
          </p:nvSpPr>
          <p:spPr>
            <a:xfrm flipV="1">
              <a:off x="2045" y="2920"/>
              <a:ext cx="23" cy="9"/>
            </a:xfrm>
            <a:prstGeom prst="line">
              <a:avLst/>
            </a:prstGeom>
            <a:ln w="15227" cap="flat" cmpd="sng">
              <a:solidFill>
                <a:srgbClr val="231F20"/>
              </a:solidFill>
              <a:prstDash val="solid"/>
              <a:headEnd type="none" w="med" len="med"/>
              <a:tailEnd type="none" w="med" len="med"/>
            </a:ln>
          </p:spPr>
        </p:sp>
        <p:sp>
          <p:nvSpPr>
            <p:cNvPr id="1073743072" name="直接连接符 1073743071"/>
            <p:cNvSpPr/>
            <p:nvPr/>
          </p:nvSpPr>
          <p:spPr>
            <a:xfrm>
              <a:off x="1970" y="2827"/>
              <a:ext cx="459" cy="0"/>
            </a:xfrm>
            <a:prstGeom prst="line">
              <a:avLst/>
            </a:prstGeom>
            <a:ln w="15227" cap="flat" cmpd="sng">
              <a:solidFill>
                <a:srgbClr val="231F20"/>
              </a:solidFill>
              <a:prstDash val="solid"/>
              <a:headEnd type="none" w="med" len="med"/>
              <a:tailEnd type="none" w="med" len="med"/>
            </a:ln>
          </p:spPr>
        </p:sp>
        <p:sp>
          <p:nvSpPr>
            <p:cNvPr id="1073743073" name="任意多边形 1073743072"/>
            <p:cNvSpPr/>
            <p:nvPr/>
          </p:nvSpPr>
          <p:spPr>
            <a:xfrm>
              <a:off x="2106" y="3095"/>
              <a:ext cx="186" cy="2"/>
            </a:xfrm>
            <a:custGeom>
              <a:avLst/>
              <a:gdLst/>
              <a:ahLst/>
              <a:cxnLst/>
              <a:rect l="0" t="0" r="0" b="0"/>
              <a:pathLst>
                <a:path w="186">
                  <a:moveTo>
                    <a:pt x="0" y="0"/>
                  </a:moveTo>
                  <a:lnTo>
                    <a:pt x="24" y="0"/>
                  </a:lnTo>
                  <a:moveTo>
                    <a:pt x="162" y="0"/>
                  </a:moveTo>
                  <a:lnTo>
                    <a:pt x="186" y="0"/>
                  </a:lnTo>
                </a:path>
              </a:pathLst>
            </a:custGeom>
            <a:noFill/>
            <a:ln w="18682" cap="flat" cmpd="sng">
              <a:solidFill>
                <a:srgbClr val="231F20"/>
              </a:solidFill>
              <a:prstDash val="solid"/>
              <a:headEnd type="none" w="med" len="med"/>
              <a:tailEnd type="none" w="med" len="med"/>
            </a:ln>
          </p:spPr>
          <p:txBody>
            <a:bodyPr/>
            <a:lstStyle/>
            <a:p>
              <a:endParaRPr lang="zh-CN" altLang="en-US"/>
            </a:p>
          </p:txBody>
        </p:sp>
        <p:sp>
          <p:nvSpPr>
            <p:cNvPr id="1073743074" name="直接连接符 1073743073"/>
            <p:cNvSpPr/>
            <p:nvPr/>
          </p:nvSpPr>
          <p:spPr>
            <a:xfrm flipH="1">
              <a:off x="2119" y="3111"/>
              <a:ext cx="162" cy="0"/>
            </a:xfrm>
            <a:prstGeom prst="line">
              <a:avLst/>
            </a:prstGeom>
            <a:ln w="15227" cap="flat" cmpd="sng">
              <a:solidFill>
                <a:srgbClr val="231F20"/>
              </a:solidFill>
              <a:prstDash val="solid"/>
              <a:headEnd type="none" w="med" len="med"/>
              <a:tailEnd type="none" w="med" len="med"/>
            </a:ln>
          </p:spPr>
        </p:sp>
        <p:sp>
          <p:nvSpPr>
            <p:cNvPr id="1073743075" name="直接连接符 1073743074"/>
            <p:cNvSpPr/>
            <p:nvPr/>
          </p:nvSpPr>
          <p:spPr>
            <a:xfrm flipH="1" flipV="1">
              <a:off x="2045" y="3064"/>
              <a:ext cx="25" cy="17"/>
            </a:xfrm>
            <a:prstGeom prst="line">
              <a:avLst/>
            </a:prstGeom>
            <a:ln w="15227" cap="flat" cmpd="sng">
              <a:solidFill>
                <a:srgbClr val="231F20"/>
              </a:solidFill>
              <a:prstDash val="solid"/>
              <a:headEnd type="none" w="med" len="med"/>
              <a:tailEnd type="none" w="med" len="med"/>
            </a:ln>
          </p:spPr>
        </p:sp>
        <p:sp>
          <p:nvSpPr>
            <p:cNvPr id="1073743076" name="直接连接符 1073743075"/>
            <p:cNvSpPr/>
            <p:nvPr/>
          </p:nvSpPr>
          <p:spPr>
            <a:xfrm flipH="1">
              <a:off x="2330" y="3064"/>
              <a:ext cx="24" cy="17"/>
            </a:xfrm>
            <a:prstGeom prst="line">
              <a:avLst/>
            </a:prstGeom>
            <a:ln w="15227" cap="flat" cmpd="sng">
              <a:solidFill>
                <a:srgbClr val="231F20"/>
              </a:solidFill>
              <a:prstDash val="solid"/>
              <a:headEnd type="none" w="med" len="med"/>
              <a:tailEnd type="none" w="med" len="med"/>
            </a:ln>
          </p:spPr>
        </p:sp>
        <p:pic>
          <p:nvPicPr>
            <p:cNvPr id="1073743077" name="图片 1073743076"/>
            <p:cNvPicPr>
              <a:picLocks noChangeAspect="1"/>
            </p:cNvPicPr>
            <p:nvPr/>
          </p:nvPicPr>
          <p:blipFill>
            <a:blip r:embed="rId8" cstate="print"/>
            <a:stretch>
              <a:fillRect/>
            </a:stretch>
          </p:blipFill>
          <p:spPr>
            <a:xfrm>
              <a:off x="1958" y="2571"/>
              <a:ext cx="484" cy="522"/>
            </a:xfrm>
            <a:prstGeom prst="rect">
              <a:avLst/>
            </a:prstGeom>
            <a:noFill/>
            <a:ln w="9525">
              <a:noFill/>
            </a:ln>
          </p:spPr>
        </p:pic>
        <p:sp>
          <p:nvSpPr>
            <p:cNvPr id="1073743078" name="直接连接符 1073743077"/>
            <p:cNvSpPr/>
            <p:nvPr/>
          </p:nvSpPr>
          <p:spPr>
            <a:xfrm>
              <a:off x="2200" y="712"/>
              <a:ext cx="0" cy="3871"/>
            </a:xfrm>
            <a:prstGeom prst="line">
              <a:avLst/>
            </a:prstGeom>
            <a:ln w="6096" cap="flat" cmpd="sng">
              <a:solidFill>
                <a:srgbClr val="231F20"/>
              </a:solidFill>
              <a:prstDash val="solid"/>
              <a:headEnd type="none" w="med" len="med"/>
              <a:tailEnd type="none" w="med" len="med"/>
            </a:ln>
          </p:spPr>
        </p:sp>
        <p:sp>
          <p:nvSpPr>
            <p:cNvPr id="1073743079" name="直接连接符 1073743078"/>
            <p:cNvSpPr/>
            <p:nvPr/>
          </p:nvSpPr>
          <p:spPr>
            <a:xfrm flipH="1">
              <a:off x="2133" y="4527"/>
              <a:ext cx="133" cy="0"/>
            </a:xfrm>
            <a:prstGeom prst="line">
              <a:avLst/>
            </a:prstGeom>
            <a:ln w="15227" cap="flat" cmpd="sng">
              <a:solidFill>
                <a:srgbClr val="231F20"/>
              </a:solidFill>
              <a:prstDash val="solid"/>
              <a:headEnd type="none" w="med" len="med"/>
              <a:tailEnd type="none" w="med" len="med"/>
            </a:ln>
          </p:spPr>
        </p:sp>
        <p:sp>
          <p:nvSpPr>
            <p:cNvPr id="1073743080" name="直接连接符 1073743079"/>
            <p:cNvSpPr/>
            <p:nvPr/>
          </p:nvSpPr>
          <p:spPr>
            <a:xfrm>
              <a:off x="2266" y="2274"/>
              <a:ext cx="0" cy="280"/>
            </a:xfrm>
            <a:prstGeom prst="line">
              <a:avLst/>
            </a:prstGeom>
            <a:ln w="15227" cap="flat" cmpd="sng">
              <a:solidFill>
                <a:srgbClr val="231F20"/>
              </a:solidFill>
              <a:prstDash val="solid"/>
              <a:headEnd type="none" w="med" len="med"/>
              <a:tailEnd type="none" w="med" len="med"/>
            </a:ln>
          </p:spPr>
        </p:sp>
        <p:sp>
          <p:nvSpPr>
            <p:cNvPr id="1073743081" name="直接连接符 1073743080"/>
            <p:cNvSpPr/>
            <p:nvPr/>
          </p:nvSpPr>
          <p:spPr>
            <a:xfrm>
              <a:off x="2133" y="2274"/>
              <a:ext cx="0" cy="280"/>
            </a:xfrm>
            <a:prstGeom prst="line">
              <a:avLst/>
            </a:prstGeom>
            <a:ln w="15227" cap="flat" cmpd="sng">
              <a:solidFill>
                <a:srgbClr val="231F20"/>
              </a:solidFill>
              <a:prstDash val="solid"/>
              <a:headEnd type="none" w="med" len="med"/>
              <a:tailEnd type="none" w="med" len="med"/>
            </a:ln>
          </p:spPr>
        </p:sp>
        <p:sp>
          <p:nvSpPr>
            <p:cNvPr id="1073743082" name="直接连接符 1073743081"/>
            <p:cNvSpPr/>
            <p:nvPr/>
          </p:nvSpPr>
          <p:spPr>
            <a:xfrm flipV="1">
              <a:off x="2266" y="3111"/>
              <a:ext cx="0" cy="694"/>
            </a:xfrm>
            <a:prstGeom prst="line">
              <a:avLst/>
            </a:prstGeom>
            <a:ln w="15227" cap="flat" cmpd="sng">
              <a:solidFill>
                <a:srgbClr val="231F20"/>
              </a:solidFill>
              <a:prstDash val="solid"/>
              <a:headEnd type="none" w="med" len="med"/>
              <a:tailEnd type="none" w="med" len="med"/>
            </a:ln>
          </p:spPr>
        </p:sp>
        <p:sp>
          <p:nvSpPr>
            <p:cNvPr id="1073743083" name="直接连接符 1073743082"/>
            <p:cNvSpPr/>
            <p:nvPr/>
          </p:nvSpPr>
          <p:spPr>
            <a:xfrm flipV="1">
              <a:off x="2133" y="3111"/>
              <a:ext cx="0" cy="694"/>
            </a:xfrm>
            <a:prstGeom prst="line">
              <a:avLst/>
            </a:prstGeom>
            <a:ln w="15227" cap="flat" cmpd="sng">
              <a:solidFill>
                <a:srgbClr val="231F20"/>
              </a:solidFill>
              <a:prstDash val="solid"/>
              <a:headEnd type="none" w="med" len="med"/>
              <a:tailEnd type="none" w="med" len="med"/>
            </a:ln>
          </p:spPr>
        </p:sp>
        <p:sp>
          <p:nvSpPr>
            <p:cNvPr id="1073743084" name="直接连接符 1073743083"/>
            <p:cNvSpPr/>
            <p:nvPr/>
          </p:nvSpPr>
          <p:spPr>
            <a:xfrm>
              <a:off x="2133" y="1965"/>
              <a:ext cx="0" cy="281"/>
            </a:xfrm>
            <a:prstGeom prst="line">
              <a:avLst/>
            </a:prstGeom>
            <a:ln w="15227" cap="flat" cmpd="sng">
              <a:solidFill>
                <a:srgbClr val="231F20"/>
              </a:solidFill>
              <a:prstDash val="solid"/>
              <a:headEnd type="none" w="med" len="med"/>
              <a:tailEnd type="none" w="med" len="med"/>
            </a:ln>
          </p:spPr>
        </p:sp>
        <p:sp>
          <p:nvSpPr>
            <p:cNvPr id="1073743085" name="直接连接符 1073743084"/>
            <p:cNvSpPr/>
            <p:nvPr/>
          </p:nvSpPr>
          <p:spPr>
            <a:xfrm>
              <a:off x="2266" y="1965"/>
              <a:ext cx="0" cy="281"/>
            </a:xfrm>
            <a:prstGeom prst="line">
              <a:avLst/>
            </a:prstGeom>
            <a:ln w="15227" cap="flat" cmpd="sng">
              <a:solidFill>
                <a:srgbClr val="231F20"/>
              </a:solidFill>
              <a:prstDash val="solid"/>
              <a:headEnd type="none" w="med" len="med"/>
              <a:tailEnd type="none" w="med" len="med"/>
            </a:ln>
          </p:spPr>
        </p:sp>
        <p:sp>
          <p:nvSpPr>
            <p:cNvPr id="1073743086" name="直接连接符 1073743085"/>
            <p:cNvSpPr/>
            <p:nvPr/>
          </p:nvSpPr>
          <p:spPr>
            <a:xfrm flipV="1">
              <a:off x="2133" y="3833"/>
              <a:ext cx="0" cy="694"/>
            </a:xfrm>
            <a:prstGeom prst="line">
              <a:avLst/>
            </a:prstGeom>
            <a:ln w="15227" cap="flat" cmpd="sng">
              <a:solidFill>
                <a:srgbClr val="231F20"/>
              </a:solidFill>
              <a:prstDash val="solid"/>
              <a:headEnd type="none" w="med" len="med"/>
              <a:tailEnd type="none" w="med" len="med"/>
            </a:ln>
          </p:spPr>
        </p:sp>
        <p:sp>
          <p:nvSpPr>
            <p:cNvPr id="1073743087" name="直接连接符 1073743086"/>
            <p:cNvSpPr/>
            <p:nvPr/>
          </p:nvSpPr>
          <p:spPr>
            <a:xfrm flipV="1">
              <a:off x="2266" y="3833"/>
              <a:ext cx="0" cy="694"/>
            </a:xfrm>
            <a:prstGeom prst="line">
              <a:avLst/>
            </a:prstGeom>
            <a:ln w="15227" cap="flat" cmpd="sng">
              <a:solidFill>
                <a:srgbClr val="231F20"/>
              </a:solidFill>
              <a:prstDash val="solid"/>
              <a:headEnd type="none" w="med" len="med"/>
              <a:tailEnd type="none" w="med" len="med"/>
            </a:ln>
          </p:spPr>
        </p:sp>
        <p:sp>
          <p:nvSpPr>
            <p:cNvPr id="1073743088" name="任意多边形 1073743087"/>
            <p:cNvSpPr/>
            <p:nvPr/>
          </p:nvSpPr>
          <p:spPr>
            <a:xfrm>
              <a:off x="2313" y="1877"/>
              <a:ext cx="103" cy="89"/>
            </a:xfrm>
            <a:custGeom>
              <a:avLst/>
              <a:gdLst/>
              <a:ahLst/>
              <a:cxnLst/>
              <a:rect l="0" t="0" r="0" b="0"/>
              <a:pathLst>
                <a:path w="103" h="89">
                  <a:moveTo>
                    <a:pt x="0" y="66"/>
                  </a:moveTo>
                  <a:lnTo>
                    <a:pt x="0" y="0"/>
                  </a:lnTo>
                  <a:moveTo>
                    <a:pt x="0" y="66"/>
                  </a:moveTo>
                  <a:lnTo>
                    <a:pt x="12" y="76"/>
                  </a:lnTo>
                  <a:lnTo>
                    <a:pt x="27" y="83"/>
                  </a:lnTo>
                  <a:lnTo>
                    <a:pt x="42" y="87"/>
                  </a:lnTo>
                  <a:lnTo>
                    <a:pt x="58" y="88"/>
                  </a:lnTo>
                  <a:lnTo>
                    <a:pt x="70" y="88"/>
                  </a:lnTo>
                  <a:lnTo>
                    <a:pt x="81" y="85"/>
                  </a:lnTo>
                  <a:lnTo>
                    <a:pt x="92" y="82"/>
                  </a:lnTo>
                  <a:lnTo>
                    <a:pt x="102" y="77"/>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089" name="任意多边形 1073743088"/>
            <p:cNvSpPr/>
            <p:nvPr/>
          </p:nvSpPr>
          <p:spPr>
            <a:xfrm>
              <a:off x="1934" y="3293"/>
              <a:ext cx="111" cy="30"/>
            </a:xfrm>
            <a:custGeom>
              <a:avLst/>
              <a:gdLst/>
              <a:ahLst/>
              <a:cxnLst/>
              <a:rect l="0" t="0" r="0" b="0"/>
              <a:pathLst>
                <a:path w="111" h="30">
                  <a:moveTo>
                    <a:pt x="110" y="15"/>
                  </a:moveTo>
                  <a:lnTo>
                    <a:pt x="0" y="29"/>
                  </a:lnTo>
                  <a:moveTo>
                    <a:pt x="110" y="15"/>
                  </a:moveTo>
                  <a:lnTo>
                    <a:pt x="0"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090" name="直接连接符 1073743089"/>
            <p:cNvSpPr/>
            <p:nvPr/>
          </p:nvSpPr>
          <p:spPr>
            <a:xfrm flipV="1">
              <a:off x="1935" y="3293"/>
              <a:ext cx="0" cy="29"/>
            </a:xfrm>
            <a:prstGeom prst="line">
              <a:avLst/>
            </a:prstGeom>
            <a:ln w="6096" cap="flat" cmpd="sng">
              <a:solidFill>
                <a:srgbClr val="231F20"/>
              </a:solidFill>
              <a:prstDash val="solid"/>
              <a:headEnd type="none" w="med" len="med"/>
              <a:tailEnd type="none" w="med" len="med"/>
            </a:ln>
          </p:spPr>
        </p:sp>
        <p:sp>
          <p:nvSpPr>
            <p:cNvPr id="1073743091" name="任意多边形 1073743090"/>
            <p:cNvSpPr/>
            <p:nvPr/>
          </p:nvSpPr>
          <p:spPr>
            <a:xfrm>
              <a:off x="2354" y="3293"/>
              <a:ext cx="111" cy="30"/>
            </a:xfrm>
            <a:custGeom>
              <a:avLst/>
              <a:gdLst/>
              <a:ahLst/>
              <a:cxnLst/>
              <a:rect l="0" t="0" r="0" b="0"/>
              <a:pathLst>
                <a:path w="111" h="30">
                  <a:moveTo>
                    <a:pt x="0" y="15"/>
                  </a:moveTo>
                  <a:lnTo>
                    <a:pt x="111" y="0"/>
                  </a:lnTo>
                  <a:moveTo>
                    <a:pt x="0" y="15"/>
                  </a:moveTo>
                  <a:lnTo>
                    <a:pt x="111" y="29"/>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092" name="直接连接符 1073743091"/>
            <p:cNvSpPr/>
            <p:nvPr/>
          </p:nvSpPr>
          <p:spPr>
            <a:xfrm>
              <a:off x="2465" y="3293"/>
              <a:ext cx="0" cy="29"/>
            </a:xfrm>
            <a:prstGeom prst="line">
              <a:avLst/>
            </a:prstGeom>
            <a:ln w="6096" cap="flat" cmpd="sng">
              <a:solidFill>
                <a:srgbClr val="231F20"/>
              </a:solidFill>
              <a:prstDash val="solid"/>
              <a:headEnd type="none" w="med" len="med"/>
              <a:tailEnd type="none" w="med" len="med"/>
            </a:ln>
          </p:spPr>
        </p:sp>
        <p:sp>
          <p:nvSpPr>
            <p:cNvPr id="1073743093" name="直接连接符 1073743092"/>
            <p:cNvSpPr/>
            <p:nvPr/>
          </p:nvSpPr>
          <p:spPr>
            <a:xfrm flipH="1">
              <a:off x="1819" y="3308"/>
              <a:ext cx="226" cy="0"/>
            </a:xfrm>
            <a:prstGeom prst="line">
              <a:avLst/>
            </a:prstGeom>
            <a:ln w="6096" cap="flat" cmpd="sng">
              <a:solidFill>
                <a:srgbClr val="231F20"/>
              </a:solidFill>
              <a:prstDash val="solid"/>
              <a:headEnd type="none" w="med" len="med"/>
              <a:tailEnd type="none" w="med" len="med"/>
            </a:ln>
          </p:spPr>
        </p:sp>
        <p:sp>
          <p:nvSpPr>
            <p:cNvPr id="1073743094" name="直接连接符 1073743093"/>
            <p:cNvSpPr/>
            <p:nvPr/>
          </p:nvSpPr>
          <p:spPr>
            <a:xfrm flipH="1">
              <a:off x="2105" y="3805"/>
              <a:ext cx="189" cy="0"/>
            </a:xfrm>
            <a:prstGeom prst="line">
              <a:avLst/>
            </a:prstGeom>
            <a:ln w="6096" cap="flat" cmpd="sng">
              <a:solidFill>
                <a:srgbClr val="231F20"/>
              </a:solidFill>
              <a:prstDash val="solid"/>
              <a:headEnd type="none" w="med" len="med"/>
              <a:tailEnd type="none" w="med" len="med"/>
            </a:ln>
          </p:spPr>
        </p:sp>
        <p:sp>
          <p:nvSpPr>
            <p:cNvPr id="1073743095" name="直接连接符 1073743094"/>
            <p:cNvSpPr/>
            <p:nvPr/>
          </p:nvSpPr>
          <p:spPr>
            <a:xfrm flipH="1">
              <a:off x="2105" y="3833"/>
              <a:ext cx="189" cy="0"/>
            </a:xfrm>
            <a:prstGeom prst="line">
              <a:avLst/>
            </a:prstGeom>
            <a:ln w="6096" cap="flat" cmpd="sng">
              <a:solidFill>
                <a:srgbClr val="231F20"/>
              </a:solidFill>
              <a:prstDash val="solid"/>
              <a:headEnd type="none" w="med" len="med"/>
              <a:tailEnd type="none" w="med" len="med"/>
            </a:ln>
          </p:spPr>
        </p:sp>
        <p:sp>
          <p:nvSpPr>
            <p:cNvPr id="1073743096" name="直接连接符 1073743095"/>
            <p:cNvSpPr/>
            <p:nvPr/>
          </p:nvSpPr>
          <p:spPr>
            <a:xfrm flipH="1">
              <a:off x="2105" y="2246"/>
              <a:ext cx="189" cy="0"/>
            </a:xfrm>
            <a:prstGeom prst="line">
              <a:avLst/>
            </a:prstGeom>
            <a:ln w="6096" cap="flat" cmpd="sng">
              <a:solidFill>
                <a:srgbClr val="231F20"/>
              </a:solidFill>
              <a:prstDash val="solid"/>
              <a:headEnd type="none" w="med" len="med"/>
              <a:tailEnd type="none" w="med" len="med"/>
            </a:ln>
          </p:spPr>
        </p:sp>
        <p:sp>
          <p:nvSpPr>
            <p:cNvPr id="1073743097" name="直接连接符 1073743096"/>
            <p:cNvSpPr/>
            <p:nvPr/>
          </p:nvSpPr>
          <p:spPr>
            <a:xfrm flipH="1">
              <a:off x="2105" y="2274"/>
              <a:ext cx="189" cy="0"/>
            </a:xfrm>
            <a:prstGeom prst="line">
              <a:avLst/>
            </a:prstGeom>
            <a:ln w="6096" cap="flat" cmpd="sng">
              <a:solidFill>
                <a:srgbClr val="231F20"/>
              </a:solidFill>
              <a:prstDash val="solid"/>
              <a:headEnd type="none" w="med" len="med"/>
              <a:tailEnd type="none" w="med" len="med"/>
            </a:ln>
          </p:spPr>
        </p:sp>
        <p:sp>
          <p:nvSpPr>
            <p:cNvPr id="1073743098" name="任意多边形 1073743097"/>
            <p:cNvSpPr/>
            <p:nvPr/>
          </p:nvSpPr>
          <p:spPr>
            <a:xfrm>
              <a:off x="3204" y="4416"/>
              <a:ext cx="30" cy="111"/>
            </a:xfrm>
            <a:custGeom>
              <a:avLst/>
              <a:gdLst/>
              <a:ahLst/>
              <a:cxnLst/>
              <a:rect l="0" t="0" r="0" b="0"/>
              <a:pathLst>
                <a:path w="30" h="111">
                  <a:moveTo>
                    <a:pt x="14" y="111"/>
                  </a:moveTo>
                  <a:lnTo>
                    <a:pt x="0" y="0"/>
                  </a:lnTo>
                  <a:moveTo>
                    <a:pt x="14" y="111"/>
                  </a:moveTo>
                  <a:lnTo>
                    <a:pt x="29"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099" name="直接连接符 1073743098"/>
            <p:cNvSpPr/>
            <p:nvPr/>
          </p:nvSpPr>
          <p:spPr>
            <a:xfrm>
              <a:off x="3205" y="4416"/>
              <a:ext cx="29" cy="0"/>
            </a:xfrm>
            <a:prstGeom prst="line">
              <a:avLst/>
            </a:prstGeom>
            <a:ln w="6096" cap="flat" cmpd="sng">
              <a:solidFill>
                <a:srgbClr val="231F20"/>
              </a:solidFill>
              <a:prstDash val="solid"/>
              <a:headEnd type="none" w="med" len="med"/>
              <a:tailEnd type="none" w="med" len="med"/>
            </a:ln>
          </p:spPr>
        </p:sp>
        <p:sp>
          <p:nvSpPr>
            <p:cNvPr id="1073743100" name="直接连接符 1073743099"/>
            <p:cNvSpPr/>
            <p:nvPr/>
          </p:nvSpPr>
          <p:spPr>
            <a:xfrm>
              <a:off x="2264" y="4531"/>
              <a:ext cx="1017" cy="0"/>
            </a:xfrm>
            <a:prstGeom prst="line">
              <a:avLst/>
            </a:prstGeom>
            <a:ln w="6096" cap="flat" cmpd="sng">
              <a:solidFill>
                <a:srgbClr val="231F20"/>
              </a:solidFill>
              <a:prstDash val="solid"/>
              <a:headEnd type="none" w="med" len="med"/>
              <a:tailEnd type="none" w="med" len="med"/>
            </a:ln>
          </p:spPr>
        </p:sp>
        <p:sp>
          <p:nvSpPr>
            <p:cNvPr id="1073743101" name="任意多边形 1073743100"/>
            <p:cNvSpPr/>
            <p:nvPr/>
          </p:nvSpPr>
          <p:spPr>
            <a:xfrm>
              <a:off x="3204" y="2752"/>
              <a:ext cx="30" cy="111"/>
            </a:xfrm>
            <a:custGeom>
              <a:avLst/>
              <a:gdLst/>
              <a:ahLst/>
              <a:cxnLst/>
              <a:rect l="0" t="0" r="0" b="0"/>
              <a:pathLst>
                <a:path w="30" h="111">
                  <a:moveTo>
                    <a:pt x="14" y="110"/>
                  </a:moveTo>
                  <a:lnTo>
                    <a:pt x="0" y="0"/>
                  </a:lnTo>
                  <a:moveTo>
                    <a:pt x="14" y="110"/>
                  </a:moveTo>
                  <a:lnTo>
                    <a:pt x="29"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02" name="直接连接符 1073743101"/>
            <p:cNvSpPr/>
            <p:nvPr/>
          </p:nvSpPr>
          <p:spPr>
            <a:xfrm>
              <a:off x="3205" y="2753"/>
              <a:ext cx="29" cy="0"/>
            </a:xfrm>
            <a:prstGeom prst="line">
              <a:avLst/>
            </a:prstGeom>
            <a:ln w="6096" cap="flat" cmpd="sng">
              <a:solidFill>
                <a:srgbClr val="231F20"/>
              </a:solidFill>
              <a:prstDash val="solid"/>
              <a:headEnd type="none" w="med" len="med"/>
              <a:tailEnd type="none" w="med" len="med"/>
            </a:ln>
          </p:spPr>
        </p:sp>
        <p:sp>
          <p:nvSpPr>
            <p:cNvPr id="1073743103" name="任意多边形 1073743102"/>
            <p:cNvSpPr/>
            <p:nvPr/>
          </p:nvSpPr>
          <p:spPr>
            <a:xfrm>
              <a:off x="3204" y="2863"/>
              <a:ext cx="30" cy="111"/>
            </a:xfrm>
            <a:custGeom>
              <a:avLst/>
              <a:gdLst/>
              <a:ahLst/>
              <a:cxnLst/>
              <a:rect l="0" t="0" r="0" b="0"/>
              <a:pathLst>
                <a:path w="30" h="111">
                  <a:moveTo>
                    <a:pt x="14" y="0"/>
                  </a:moveTo>
                  <a:lnTo>
                    <a:pt x="29" y="111"/>
                  </a:lnTo>
                  <a:moveTo>
                    <a:pt x="14" y="0"/>
                  </a:moveTo>
                  <a:lnTo>
                    <a:pt x="0" y="111"/>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04" name="直接连接符 1073743103"/>
            <p:cNvSpPr/>
            <p:nvPr/>
          </p:nvSpPr>
          <p:spPr>
            <a:xfrm flipH="1">
              <a:off x="3205" y="2974"/>
              <a:ext cx="29" cy="0"/>
            </a:xfrm>
            <a:prstGeom prst="line">
              <a:avLst/>
            </a:prstGeom>
            <a:ln w="6096" cap="flat" cmpd="sng">
              <a:solidFill>
                <a:srgbClr val="231F20"/>
              </a:solidFill>
              <a:prstDash val="solid"/>
              <a:headEnd type="none" w="med" len="med"/>
              <a:tailEnd type="none" w="med" len="med"/>
            </a:ln>
          </p:spPr>
        </p:sp>
        <p:sp>
          <p:nvSpPr>
            <p:cNvPr id="1073743105" name="直接连接符 1073743104"/>
            <p:cNvSpPr/>
            <p:nvPr/>
          </p:nvSpPr>
          <p:spPr>
            <a:xfrm>
              <a:off x="2388" y="2866"/>
              <a:ext cx="893" cy="0"/>
            </a:xfrm>
            <a:prstGeom prst="line">
              <a:avLst/>
            </a:prstGeom>
            <a:ln w="6096" cap="flat" cmpd="sng">
              <a:solidFill>
                <a:srgbClr val="231F20"/>
              </a:solidFill>
              <a:prstDash val="solid"/>
              <a:headEnd type="none" w="med" len="med"/>
              <a:tailEnd type="none" w="med" len="med"/>
            </a:ln>
          </p:spPr>
        </p:sp>
        <p:sp>
          <p:nvSpPr>
            <p:cNvPr id="1073743106" name="直接连接符 1073743105"/>
            <p:cNvSpPr/>
            <p:nvPr/>
          </p:nvSpPr>
          <p:spPr>
            <a:xfrm>
              <a:off x="3219" y="2866"/>
              <a:ext cx="0" cy="1665"/>
            </a:xfrm>
            <a:prstGeom prst="line">
              <a:avLst/>
            </a:prstGeom>
            <a:ln w="6096" cap="flat" cmpd="sng">
              <a:solidFill>
                <a:srgbClr val="231F20"/>
              </a:solidFill>
              <a:prstDash val="solid"/>
              <a:headEnd type="none" w="med" len="med"/>
              <a:tailEnd type="none" w="med" len="med"/>
            </a:ln>
          </p:spPr>
        </p:sp>
        <p:sp>
          <p:nvSpPr>
            <p:cNvPr id="1073743107" name="直接连接符 1073743106"/>
            <p:cNvSpPr/>
            <p:nvPr/>
          </p:nvSpPr>
          <p:spPr>
            <a:xfrm flipV="1">
              <a:off x="3190" y="3744"/>
              <a:ext cx="0" cy="68"/>
            </a:xfrm>
            <a:prstGeom prst="line">
              <a:avLst/>
            </a:prstGeom>
            <a:ln w="6096" cap="flat" cmpd="sng">
              <a:solidFill>
                <a:srgbClr val="231F20"/>
              </a:solidFill>
              <a:prstDash val="solid"/>
              <a:headEnd type="none" w="med" len="med"/>
              <a:tailEnd type="none" w="med" len="med"/>
            </a:ln>
          </p:spPr>
        </p:sp>
        <p:sp>
          <p:nvSpPr>
            <p:cNvPr id="1073743108" name="直接连接符 1073743107"/>
            <p:cNvSpPr/>
            <p:nvPr/>
          </p:nvSpPr>
          <p:spPr>
            <a:xfrm flipV="1">
              <a:off x="3142" y="3778"/>
              <a:ext cx="0" cy="34"/>
            </a:xfrm>
            <a:prstGeom prst="line">
              <a:avLst/>
            </a:prstGeom>
            <a:ln w="6096" cap="flat" cmpd="sng">
              <a:solidFill>
                <a:srgbClr val="231F20"/>
              </a:solidFill>
              <a:prstDash val="solid"/>
              <a:headEnd type="none" w="med" len="med"/>
              <a:tailEnd type="none" w="med" len="med"/>
            </a:ln>
          </p:spPr>
        </p:sp>
        <p:sp>
          <p:nvSpPr>
            <p:cNvPr id="1073743109" name="任意多边形 1073743108"/>
            <p:cNvSpPr/>
            <p:nvPr/>
          </p:nvSpPr>
          <p:spPr>
            <a:xfrm>
              <a:off x="3089" y="3744"/>
              <a:ext cx="101" cy="68"/>
            </a:xfrm>
            <a:custGeom>
              <a:avLst/>
              <a:gdLst/>
              <a:ahLst/>
              <a:cxnLst/>
              <a:rect l="0" t="0" r="0" b="0"/>
              <a:pathLst>
                <a:path w="101" h="68">
                  <a:moveTo>
                    <a:pt x="101" y="68"/>
                  </a:moveTo>
                  <a:lnTo>
                    <a:pt x="0" y="68"/>
                  </a:lnTo>
                  <a:lnTo>
                    <a:pt x="0"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10" name="任意多边形 1073743109"/>
            <p:cNvSpPr/>
            <p:nvPr/>
          </p:nvSpPr>
          <p:spPr>
            <a:xfrm>
              <a:off x="3089" y="3590"/>
              <a:ext cx="101" cy="68"/>
            </a:xfrm>
            <a:custGeom>
              <a:avLst/>
              <a:gdLst/>
              <a:ahLst/>
              <a:cxnLst/>
              <a:rect l="0" t="0" r="0" b="0"/>
              <a:pathLst>
                <a:path w="101" h="68">
                  <a:moveTo>
                    <a:pt x="0" y="67"/>
                  </a:moveTo>
                  <a:lnTo>
                    <a:pt x="101" y="67"/>
                  </a:lnTo>
                  <a:lnTo>
                    <a:pt x="101"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11" name="任意多边形 1073743110"/>
            <p:cNvSpPr/>
            <p:nvPr/>
          </p:nvSpPr>
          <p:spPr>
            <a:xfrm>
              <a:off x="3204" y="1722"/>
              <a:ext cx="30" cy="111"/>
            </a:xfrm>
            <a:custGeom>
              <a:avLst/>
              <a:gdLst/>
              <a:ahLst/>
              <a:cxnLst/>
              <a:rect l="0" t="0" r="0" b="0"/>
              <a:pathLst>
                <a:path w="30" h="111">
                  <a:moveTo>
                    <a:pt x="14" y="111"/>
                  </a:moveTo>
                  <a:lnTo>
                    <a:pt x="0" y="0"/>
                  </a:lnTo>
                  <a:moveTo>
                    <a:pt x="14" y="111"/>
                  </a:moveTo>
                  <a:lnTo>
                    <a:pt x="29"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12" name="直接连接符 1073743111"/>
            <p:cNvSpPr/>
            <p:nvPr/>
          </p:nvSpPr>
          <p:spPr>
            <a:xfrm>
              <a:off x="3205" y="1722"/>
              <a:ext cx="29" cy="0"/>
            </a:xfrm>
            <a:prstGeom prst="line">
              <a:avLst/>
            </a:prstGeom>
            <a:ln w="6096" cap="flat" cmpd="sng">
              <a:solidFill>
                <a:srgbClr val="231F20"/>
              </a:solidFill>
              <a:prstDash val="solid"/>
              <a:headEnd type="none" w="med" len="med"/>
              <a:tailEnd type="none" w="med" len="med"/>
            </a:ln>
          </p:spPr>
        </p:sp>
        <p:sp>
          <p:nvSpPr>
            <p:cNvPr id="1073743113" name="任意多边形 1073743112"/>
            <p:cNvSpPr/>
            <p:nvPr/>
          </p:nvSpPr>
          <p:spPr>
            <a:xfrm>
              <a:off x="3204" y="1832"/>
              <a:ext cx="30" cy="111"/>
            </a:xfrm>
            <a:custGeom>
              <a:avLst/>
              <a:gdLst/>
              <a:ahLst/>
              <a:cxnLst/>
              <a:rect l="0" t="0" r="0" b="0"/>
              <a:pathLst>
                <a:path w="30" h="111">
                  <a:moveTo>
                    <a:pt x="14" y="0"/>
                  </a:moveTo>
                  <a:lnTo>
                    <a:pt x="29" y="110"/>
                  </a:lnTo>
                  <a:moveTo>
                    <a:pt x="14" y="0"/>
                  </a:moveTo>
                  <a:lnTo>
                    <a:pt x="0" y="11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14" name="直接连接符 1073743113"/>
            <p:cNvSpPr/>
            <p:nvPr/>
          </p:nvSpPr>
          <p:spPr>
            <a:xfrm flipH="1">
              <a:off x="3205" y="1943"/>
              <a:ext cx="29" cy="0"/>
            </a:xfrm>
            <a:prstGeom prst="line">
              <a:avLst/>
            </a:prstGeom>
            <a:ln w="6096" cap="flat" cmpd="sng">
              <a:solidFill>
                <a:srgbClr val="231F20"/>
              </a:solidFill>
              <a:prstDash val="solid"/>
              <a:headEnd type="none" w="med" len="med"/>
              <a:tailEnd type="none" w="med" len="med"/>
            </a:ln>
          </p:spPr>
        </p:sp>
        <p:sp>
          <p:nvSpPr>
            <p:cNvPr id="1073743115" name="直接连接符 1073743114"/>
            <p:cNvSpPr/>
            <p:nvPr/>
          </p:nvSpPr>
          <p:spPr>
            <a:xfrm>
              <a:off x="3219" y="1835"/>
              <a:ext cx="0" cy="1031"/>
            </a:xfrm>
            <a:prstGeom prst="line">
              <a:avLst/>
            </a:prstGeom>
            <a:ln w="6096" cap="flat" cmpd="sng">
              <a:solidFill>
                <a:srgbClr val="231F20"/>
              </a:solidFill>
              <a:prstDash val="solid"/>
              <a:headEnd type="none" w="med" len="med"/>
              <a:tailEnd type="none" w="med" len="med"/>
            </a:ln>
          </p:spPr>
        </p:sp>
        <p:pic>
          <p:nvPicPr>
            <p:cNvPr id="1073743116" name="图片 1073743115"/>
            <p:cNvPicPr>
              <a:picLocks noChangeAspect="1"/>
            </p:cNvPicPr>
            <p:nvPr/>
          </p:nvPicPr>
          <p:blipFill>
            <a:blip r:embed="rId9" cstate="print"/>
            <a:stretch>
              <a:fillRect/>
            </a:stretch>
          </p:blipFill>
          <p:spPr>
            <a:xfrm>
              <a:off x="3084" y="2213"/>
              <a:ext cx="111" cy="178"/>
            </a:xfrm>
            <a:prstGeom prst="rect">
              <a:avLst/>
            </a:prstGeom>
            <a:noFill/>
            <a:ln w="9525">
              <a:noFill/>
            </a:ln>
          </p:spPr>
        </p:pic>
        <p:sp>
          <p:nvSpPr>
            <p:cNvPr id="1073743117" name="直接连接符 1073743116"/>
            <p:cNvSpPr/>
            <p:nvPr/>
          </p:nvSpPr>
          <p:spPr>
            <a:xfrm flipV="1">
              <a:off x="3190" y="2439"/>
              <a:ext cx="0" cy="34"/>
            </a:xfrm>
            <a:prstGeom prst="line">
              <a:avLst/>
            </a:prstGeom>
            <a:ln w="6096" cap="flat" cmpd="sng">
              <a:solidFill>
                <a:srgbClr val="231F20"/>
              </a:solidFill>
              <a:prstDash val="solid"/>
              <a:headEnd type="none" w="med" len="med"/>
              <a:tailEnd type="none" w="med" len="med"/>
            </a:ln>
          </p:spPr>
        </p:sp>
        <p:sp>
          <p:nvSpPr>
            <p:cNvPr id="1073743118" name="任意多边形 1073743117"/>
            <p:cNvSpPr/>
            <p:nvPr/>
          </p:nvSpPr>
          <p:spPr>
            <a:xfrm>
              <a:off x="3089" y="2453"/>
              <a:ext cx="101" cy="20"/>
            </a:xfrm>
            <a:custGeom>
              <a:avLst/>
              <a:gdLst/>
              <a:ahLst/>
              <a:cxnLst/>
              <a:rect l="0" t="0" r="0" b="0"/>
              <a:pathLst>
                <a:path w="101" h="20">
                  <a:moveTo>
                    <a:pt x="19" y="19"/>
                  </a:moveTo>
                  <a:lnTo>
                    <a:pt x="0" y="0"/>
                  </a:lnTo>
                  <a:lnTo>
                    <a:pt x="101"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19" name="直接连接符 1073743118"/>
            <p:cNvSpPr/>
            <p:nvPr/>
          </p:nvSpPr>
          <p:spPr>
            <a:xfrm>
              <a:off x="2388" y="1835"/>
              <a:ext cx="893" cy="0"/>
            </a:xfrm>
            <a:prstGeom prst="line">
              <a:avLst/>
            </a:prstGeom>
            <a:ln w="6096" cap="flat" cmpd="sng">
              <a:solidFill>
                <a:srgbClr val="231F20"/>
              </a:solidFill>
              <a:prstDash val="solid"/>
              <a:headEnd type="none" w="med" len="med"/>
              <a:tailEnd type="none" w="med" len="med"/>
            </a:ln>
          </p:spPr>
        </p:sp>
        <p:sp>
          <p:nvSpPr>
            <p:cNvPr id="1073743120" name="任意多边形 1073743119"/>
            <p:cNvSpPr/>
            <p:nvPr/>
          </p:nvSpPr>
          <p:spPr>
            <a:xfrm>
              <a:off x="3204" y="697"/>
              <a:ext cx="30" cy="111"/>
            </a:xfrm>
            <a:custGeom>
              <a:avLst/>
              <a:gdLst/>
              <a:ahLst/>
              <a:cxnLst/>
              <a:rect l="0" t="0" r="0" b="0"/>
              <a:pathLst>
                <a:path w="30" h="111">
                  <a:moveTo>
                    <a:pt x="14" y="0"/>
                  </a:moveTo>
                  <a:lnTo>
                    <a:pt x="29" y="110"/>
                  </a:lnTo>
                  <a:moveTo>
                    <a:pt x="14" y="0"/>
                  </a:moveTo>
                  <a:lnTo>
                    <a:pt x="0" y="11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21" name="直接连接符 1073743120"/>
            <p:cNvSpPr/>
            <p:nvPr/>
          </p:nvSpPr>
          <p:spPr>
            <a:xfrm flipH="1">
              <a:off x="3205" y="808"/>
              <a:ext cx="29" cy="0"/>
            </a:xfrm>
            <a:prstGeom prst="line">
              <a:avLst/>
            </a:prstGeom>
            <a:ln w="6096" cap="flat" cmpd="sng">
              <a:solidFill>
                <a:srgbClr val="231F20"/>
              </a:solidFill>
              <a:prstDash val="solid"/>
              <a:headEnd type="none" w="med" len="med"/>
              <a:tailEnd type="none" w="med" len="med"/>
            </a:ln>
          </p:spPr>
        </p:sp>
        <p:sp>
          <p:nvSpPr>
            <p:cNvPr id="1073743122" name="直接连接符 1073743121"/>
            <p:cNvSpPr/>
            <p:nvPr/>
          </p:nvSpPr>
          <p:spPr>
            <a:xfrm>
              <a:off x="2432" y="702"/>
              <a:ext cx="849" cy="0"/>
            </a:xfrm>
            <a:prstGeom prst="line">
              <a:avLst/>
            </a:prstGeom>
            <a:ln w="6096" cap="flat" cmpd="sng">
              <a:solidFill>
                <a:srgbClr val="231F20"/>
              </a:solidFill>
              <a:prstDash val="solid"/>
              <a:headEnd type="none" w="med" len="med"/>
              <a:tailEnd type="none" w="med" len="med"/>
            </a:ln>
          </p:spPr>
        </p:sp>
        <p:sp>
          <p:nvSpPr>
            <p:cNvPr id="1073743123" name="直接连接符 1073743122"/>
            <p:cNvSpPr/>
            <p:nvPr/>
          </p:nvSpPr>
          <p:spPr>
            <a:xfrm>
              <a:off x="3219" y="702"/>
              <a:ext cx="0" cy="1133"/>
            </a:xfrm>
            <a:prstGeom prst="line">
              <a:avLst/>
            </a:prstGeom>
            <a:ln w="6096" cap="flat" cmpd="sng">
              <a:solidFill>
                <a:srgbClr val="231F20"/>
              </a:solidFill>
              <a:prstDash val="solid"/>
              <a:headEnd type="none" w="med" len="med"/>
              <a:tailEnd type="none" w="med" len="med"/>
            </a:ln>
          </p:spPr>
        </p:sp>
        <p:pic>
          <p:nvPicPr>
            <p:cNvPr id="1073743124" name="图片 1073743123"/>
            <p:cNvPicPr>
              <a:picLocks noChangeAspect="1"/>
            </p:cNvPicPr>
            <p:nvPr/>
          </p:nvPicPr>
          <p:blipFill>
            <a:blip r:embed="rId10" cstate="print"/>
            <a:stretch>
              <a:fillRect/>
            </a:stretch>
          </p:blipFill>
          <p:spPr>
            <a:xfrm>
              <a:off x="3084" y="1182"/>
              <a:ext cx="111" cy="178"/>
            </a:xfrm>
            <a:prstGeom prst="rect">
              <a:avLst/>
            </a:prstGeom>
            <a:noFill/>
            <a:ln w="9525">
              <a:noFill/>
            </a:ln>
          </p:spPr>
        </p:pic>
        <p:pic>
          <p:nvPicPr>
            <p:cNvPr id="1073743125" name="图片 1073743124"/>
            <p:cNvPicPr>
              <a:picLocks noChangeAspect="1"/>
            </p:cNvPicPr>
            <p:nvPr/>
          </p:nvPicPr>
          <p:blipFill>
            <a:blip r:embed="rId11" cstate="print"/>
            <a:stretch>
              <a:fillRect/>
            </a:stretch>
          </p:blipFill>
          <p:spPr>
            <a:xfrm>
              <a:off x="2038" y="3067"/>
              <a:ext cx="615" cy="308"/>
            </a:xfrm>
            <a:prstGeom prst="rect">
              <a:avLst/>
            </a:prstGeom>
            <a:noFill/>
            <a:ln w="9525">
              <a:noFill/>
            </a:ln>
          </p:spPr>
        </p:pic>
        <p:sp>
          <p:nvSpPr>
            <p:cNvPr id="1073743126" name="任意多边形 1073743125"/>
            <p:cNvSpPr/>
            <p:nvPr/>
          </p:nvSpPr>
          <p:spPr>
            <a:xfrm>
              <a:off x="2022" y="4738"/>
              <a:ext cx="111" cy="30"/>
            </a:xfrm>
            <a:custGeom>
              <a:avLst/>
              <a:gdLst/>
              <a:ahLst/>
              <a:cxnLst/>
              <a:rect l="0" t="0" r="0" b="0"/>
              <a:pathLst>
                <a:path w="111" h="30">
                  <a:moveTo>
                    <a:pt x="110" y="14"/>
                  </a:moveTo>
                  <a:lnTo>
                    <a:pt x="0" y="29"/>
                  </a:lnTo>
                  <a:moveTo>
                    <a:pt x="110" y="14"/>
                  </a:moveTo>
                  <a:lnTo>
                    <a:pt x="0"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27" name="直接连接符 1073743126"/>
            <p:cNvSpPr/>
            <p:nvPr/>
          </p:nvSpPr>
          <p:spPr>
            <a:xfrm flipV="1">
              <a:off x="2023" y="4739"/>
              <a:ext cx="0" cy="29"/>
            </a:xfrm>
            <a:prstGeom prst="line">
              <a:avLst/>
            </a:prstGeom>
            <a:ln w="6096" cap="flat" cmpd="sng">
              <a:solidFill>
                <a:srgbClr val="231F20"/>
              </a:solidFill>
              <a:prstDash val="solid"/>
              <a:headEnd type="none" w="med" len="med"/>
              <a:tailEnd type="none" w="med" len="med"/>
            </a:ln>
          </p:spPr>
        </p:sp>
        <p:sp>
          <p:nvSpPr>
            <p:cNvPr id="1073743128" name="直接连接符 1073743127"/>
            <p:cNvSpPr/>
            <p:nvPr/>
          </p:nvSpPr>
          <p:spPr>
            <a:xfrm flipH="1">
              <a:off x="1907" y="4753"/>
              <a:ext cx="226" cy="0"/>
            </a:xfrm>
            <a:prstGeom prst="line">
              <a:avLst/>
            </a:prstGeom>
            <a:ln w="6096" cap="flat" cmpd="sng">
              <a:solidFill>
                <a:srgbClr val="231F20"/>
              </a:solidFill>
              <a:prstDash val="solid"/>
              <a:headEnd type="none" w="med" len="med"/>
              <a:tailEnd type="none" w="med" len="med"/>
            </a:ln>
          </p:spPr>
        </p:sp>
        <p:sp>
          <p:nvSpPr>
            <p:cNvPr id="1073743129" name="任意多边形 1073743128"/>
            <p:cNvSpPr/>
            <p:nvPr/>
          </p:nvSpPr>
          <p:spPr>
            <a:xfrm>
              <a:off x="2266" y="4738"/>
              <a:ext cx="111" cy="30"/>
            </a:xfrm>
            <a:custGeom>
              <a:avLst/>
              <a:gdLst/>
              <a:ahLst/>
              <a:cxnLst/>
              <a:rect l="0" t="0" r="0" b="0"/>
              <a:pathLst>
                <a:path w="111" h="30">
                  <a:moveTo>
                    <a:pt x="0" y="14"/>
                  </a:moveTo>
                  <a:lnTo>
                    <a:pt x="110" y="0"/>
                  </a:lnTo>
                  <a:moveTo>
                    <a:pt x="0" y="14"/>
                  </a:moveTo>
                  <a:lnTo>
                    <a:pt x="110" y="29"/>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30" name="直接连接符 1073743129"/>
            <p:cNvSpPr/>
            <p:nvPr/>
          </p:nvSpPr>
          <p:spPr>
            <a:xfrm>
              <a:off x="2376" y="4739"/>
              <a:ext cx="0" cy="29"/>
            </a:xfrm>
            <a:prstGeom prst="line">
              <a:avLst/>
            </a:prstGeom>
            <a:ln w="6096" cap="flat" cmpd="sng">
              <a:solidFill>
                <a:srgbClr val="231F20"/>
              </a:solidFill>
              <a:prstDash val="solid"/>
              <a:headEnd type="none" w="med" len="med"/>
              <a:tailEnd type="none" w="med" len="med"/>
            </a:ln>
          </p:spPr>
        </p:sp>
        <p:pic>
          <p:nvPicPr>
            <p:cNvPr id="1073743131" name="图片 1073743130"/>
            <p:cNvPicPr>
              <a:picLocks noChangeAspect="1"/>
            </p:cNvPicPr>
            <p:nvPr/>
          </p:nvPicPr>
          <p:blipFill>
            <a:blip r:embed="rId12" cstate="print"/>
            <a:stretch>
              <a:fillRect/>
            </a:stretch>
          </p:blipFill>
          <p:spPr>
            <a:xfrm>
              <a:off x="2124" y="4531"/>
              <a:ext cx="528" cy="284"/>
            </a:xfrm>
            <a:prstGeom prst="rect">
              <a:avLst/>
            </a:prstGeom>
            <a:noFill/>
            <a:ln w="9525">
              <a:noFill/>
            </a:ln>
          </p:spPr>
        </p:pic>
        <p:sp>
          <p:nvSpPr>
            <p:cNvPr id="1073743132" name="任意多边形 1073743131"/>
            <p:cNvSpPr/>
            <p:nvPr/>
          </p:nvSpPr>
          <p:spPr>
            <a:xfrm>
              <a:off x="2199" y="456"/>
              <a:ext cx="111" cy="30"/>
            </a:xfrm>
            <a:custGeom>
              <a:avLst/>
              <a:gdLst/>
              <a:ahLst/>
              <a:cxnLst/>
              <a:rect l="0" t="0" r="0" b="0"/>
              <a:pathLst>
                <a:path w="111" h="30">
                  <a:moveTo>
                    <a:pt x="0" y="14"/>
                  </a:moveTo>
                  <a:lnTo>
                    <a:pt x="110" y="0"/>
                  </a:lnTo>
                  <a:moveTo>
                    <a:pt x="0" y="14"/>
                  </a:moveTo>
                  <a:lnTo>
                    <a:pt x="110" y="29"/>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33" name="直接连接符 1073743132"/>
            <p:cNvSpPr/>
            <p:nvPr/>
          </p:nvSpPr>
          <p:spPr>
            <a:xfrm>
              <a:off x="2310" y="457"/>
              <a:ext cx="0" cy="29"/>
            </a:xfrm>
            <a:prstGeom prst="line">
              <a:avLst/>
            </a:prstGeom>
            <a:ln w="6096" cap="flat" cmpd="sng">
              <a:solidFill>
                <a:srgbClr val="231F20"/>
              </a:solidFill>
              <a:prstDash val="solid"/>
              <a:headEnd type="none" w="med" len="med"/>
              <a:tailEnd type="none" w="med" len="med"/>
            </a:ln>
          </p:spPr>
        </p:sp>
        <p:sp>
          <p:nvSpPr>
            <p:cNvPr id="1073743134" name="直接连接符 1073743133"/>
            <p:cNvSpPr/>
            <p:nvPr/>
          </p:nvSpPr>
          <p:spPr>
            <a:xfrm flipV="1">
              <a:off x="2197" y="410"/>
              <a:ext cx="0" cy="302"/>
            </a:xfrm>
            <a:prstGeom prst="line">
              <a:avLst/>
            </a:prstGeom>
            <a:ln w="6096" cap="flat" cmpd="sng">
              <a:solidFill>
                <a:srgbClr val="231F20"/>
              </a:solidFill>
              <a:prstDash val="solid"/>
              <a:headEnd type="none" w="med" len="med"/>
              <a:tailEnd type="none" w="med" len="med"/>
            </a:ln>
          </p:spPr>
        </p:sp>
        <p:sp>
          <p:nvSpPr>
            <p:cNvPr id="1073743135" name="任意多边形 1073743134"/>
            <p:cNvSpPr/>
            <p:nvPr/>
          </p:nvSpPr>
          <p:spPr>
            <a:xfrm>
              <a:off x="2825" y="456"/>
              <a:ext cx="111" cy="30"/>
            </a:xfrm>
            <a:custGeom>
              <a:avLst/>
              <a:gdLst/>
              <a:ahLst/>
              <a:cxnLst/>
              <a:rect l="0" t="0" r="0" b="0"/>
              <a:pathLst>
                <a:path w="111" h="30">
                  <a:moveTo>
                    <a:pt x="110" y="14"/>
                  </a:moveTo>
                  <a:lnTo>
                    <a:pt x="0" y="29"/>
                  </a:lnTo>
                  <a:moveTo>
                    <a:pt x="110" y="14"/>
                  </a:moveTo>
                  <a:lnTo>
                    <a:pt x="0"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136" name="直接连接符 1073743135"/>
            <p:cNvSpPr/>
            <p:nvPr/>
          </p:nvSpPr>
          <p:spPr>
            <a:xfrm flipV="1">
              <a:off x="2826" y="457"/>
              <a:ext cx="0" cy="29"/>
            </a:xfrm>
            <a:prstGeom prst="line">
              <a:avLst/>
            </a:prstGeom>
            <a:ln w="6096" cap="flat" cmpd="sng">
              <a:solidFill>
                <a:srgbClr val="231F20"/>
              </a:solidFill>
              <a:prstDash val="solid"/>
              <a:headEnd type="none" w="med" len="med"/>
              <a:tailEnd type="none" w="med" len="med"/>
            </a:ln>
          </p:spPr>
        </p:sp>
        <p:sp>
          <p:nvSpPr>
            <p:cNvPr id="1073743137" name="直接连接符 1073743136"/>
            <p:cNvSpPr/>
            <p:nvPr/>
          </p:nvSpPr>
          <p:spPr>
            <a:xfrm flipV="1">
              <a:off x="2936" y="410"/>
              <a:ext cx="0" cy="527"/>
            </a:xfrm>
            <a:prstGeom prst="line">
              <a:avLst/>
            </a:prstGeom>
            <a:ln w="6096" cap="flat" cmpd="sng">
              <a:solidFill>
                <a:srgbClr val="231F20"/>
              </a:solidFill>
              <a:prstDash val="solid"/>
              <a:headEnd type="none" w="med" len="med"/>
              <a:tailEnd type="none" w="med" len="med"/>
            </a:ln>
          </p:spPr>
        </p:sp>
        <p:sp>
          <p:nvSpPr>
            <p:cNvPr id="1073743138" name="直接连接符 1073743137"/>
            <p:cNvSpPr/>
            <p:nvPr/>
          </p:nvSpPr>
          <p:spPr>
            <a:xfrm flipH="1">
              <a:off x="2197" y="472"/>
              <a:ext cx="738" cy="0"/>
            </a:xfrm>
            <a:prstGeom prst="line">
              <a:avLst/>
            </a:prstGeom>
            <a:ln w="6096" cap="flat" cmpd="sng">
              <a:solidFill>
                <a:srgbClr val="231F20"/>
              </a:solidFill>
              <a:prstDash val="solid"/>
              <a:headEnd type="none" w="med" len="med"/>
              <a:tailEnd type="none" w="med" len="med"/>
            </a:ln>
          </p:spPr>
        </p:sp>
        <p:pic>
          <p:nvPicPr>
            <p:cNvPr id="1073743139" name="图片 1073743138"/>
            <p:cNvPicPr>
              <a:picLocks noChangeAspect="1"/>
            </p:cNvPicPr>
            <p:nvPr/>
          </p:nvPicPr>
          <p:blipFill>
            <a:blip r:embed="rId13" cstate="print"/>
            <a:stretch>
              <a:fillRect/>
            </a:stretch>
          </p:blipFill>
          <p:spPr>
            <a:xfrm>
              <a:off x="2474" y="342"/>
              <a:ext cx="178" cy="111"/>
            </a:xfrm>
            <a:prstGeom prst="rect">
              <a:avLst/>
            </a:prstGeom>
            <a:noFill/>
            <a:ln w="9525">
              <a:noFill/>
            </a:ln>
          </p:spPr>
        </p:pic>
      </p:grpSp>
      <p:grpSp>
        <p:nvGrpSpPr>
          <p:cNvPr id="1073743140" name="组合 1073743139"/>
          <p:cNvGrpSpPr/>
          <p:nvPr/>
        </p:nvGrpSpPr>
        <p:grpSpPr>
          <a:xfrm>
            <a:off x="3317558" y="1325245"/>
            <a:ext cx="986790" cy="2840355"/>
            <a:chOff x="5127" y="342"/>
            <a:chExt cx="1554" cy="4473"/>
          </a:xfrm>
        </p:grpSpPr>
        <p:pic>
          <p:nvPicPr>
            <p:cNvPr id="1073743141" name="图片 1073743140"/>
            <p:cNvPicPr>
              <a:picLocks noChangeAspect="1"/>
            </p:cNvPicPr>
            <p:nvPr/>
          </p:nvPicPr>
          <p:blipFill>
            <a:blip r:embed="rId14" cstate="print"/>
            <a:stretch>
              <a:fillRect/>
            </a:stretch>
          </p:blipFill>
          <p:spPr>
            <a:xfrm>
              <a:off x="5354" y="1820"/>
              <a:ext cx="408" cy="525"/>
            </a:xfrm>
            <a:prstGeom prst="rect">
              <a:avLst/>
            </a:prstGeom>
            <a:noFill/>
            <a:ln w="9525">
              <a:noFill/>
            </a:ln>
          </p:spPr>
        </p:pic>
        <p:sp>
          <p:nvSpPr>
            <p:cNvPr id="1073743142" name="直接连接符 1073743141"/>
            <p:cNvSpPr/>
            <p:nvPr/>
          </p:nvSpPr>
          <p:spPr>
            <a:xfrm>
              <a:off x="5366" y="2079"/>
              <a:ext cx="461" cy="0"/>
            </a:xfrm>
            <a:prstGeom prst="line">
              <a:avLst/>
            </a:prstGeom>
            <a:ln w="15227" cap="flat" cmpd="sng">
              <a:solidFill>
                <a:srgbClr val="231F20"/>
              </a:solidFill>
              <a:prstDash val="solid"/>
              <a:headEnd type="none" w="med" len="med"/>
              <a:tailEnd type="none" w="med" len="med"/>
            </a:ln>
          </p:spPr>
        </p:sp>
        <p:sp>
          <p:nvSpPr>
            <p:cNvPr id="1073743143" name="直接连接符 1073743142"/>
            <p:cNvSpPr/>
            <p:nvPr/>
          </p:nvSpPr>
          <p:spPr>
            <a:xfrm>
              <a:off x="5597" y="2180"/>
              <a:ext cx="153" cy="0"/>
            </a:xfrm>
            <a:prstGeom prst="line">
              <a:avLst/>
            </a:prstGeom>
            <a:ln w="15227" cap="flat" cmpd="sng">
              <a:solidFill>
                <a:srgbClr val="231F20"/>
              </a:solidFill>
              <a:prstDash val="solid"/>
              <a:headEnd type="none" w="med" len="med"/>
              <a:tailEnd type="none" w="med" len="med"/>
            </a:ln>
          </p:spPr>
        </p:sp>
        <p:sp>
          <p:nvSpPr>
            <p:cNvPr id="1073743144" name="直接连接符 1073743143"/>
            <p:cNvSpPr/>
            <p:nvPr/>
          </p:nvSpPr>
          <p:spPr>
            <a:xfrm>
              <a:off x="5597" y="2113"/>
              <a:ext cx="192" cy="0"/>
            </a:xfrm>
            <a:prstGeom prst="line">
              <a:avLst/>
            </a:prstGeom>
            <a:ln w="15227" cap="flat" cmpd="sng">
              <a:solidFill>
                <a:srgbClr val="231F20"/>
              </a:solidFill>
              <a:prstDash val="solid"/>
              <a:headEnd type="none" w="med" len="med"/>
              <a:tailEnd type="none" w="med" len="med"/>
            </a:ln>
          </p:spPr>
        </p:sp>
        <p:sp>
          <p:nvSpPr>
            <p:cNvPr id="1073743145" name="直接连接符 1073743144"/>
            <p:cNvSpPr/>
            <p:nvPr/>
          </p:nvSpPr>
          <p:spPr>
            <a:xfrm flipV="1">
              <a:off x="5827" y="1854"/>
              <a:ext cx="0" cy="225"/>
            </a:xfrm>
            <a:prstGeom prst="line">
              <a:avLst/>
            </a:prstGeom>
            <a:ln w="15227" cap="flat" cmpd="sng">
              <a:solidFill>
                <a:srgbClr val="231F20"/>
              </a:solidFill>
              <a:prstDash val="solid"/>
              <a:headEnd type="none" w="med" len="med"/>
              <a:tailEnd type="none" w="med" len="med"/>
            </a:ln>
          </p:spPr>
        </p:sp>
        <p:sp>
          <p:nvSpPr>
            <p:cNvPr id="1073743146" name="直接连接符 1073743145"/>
            <p:cNvSpPr/>
            <p:nvPr/>
          </p:nvSpPr>
          <p:spPr>
            <a:xfrm>
              <a:off x="5777" y="2096"/>
              <a:ext cx="24" cy="0"/>
            </a:xfrm>
            <a:prstGeom prst="line">
              <a:avLst/>
            </a:prstGeom>
            <a:ln w="21336" cap="flat" cmpd="sng">
              <a:solidFill>
                <a:srgbClr val="231F20"/>
              </a:solidFill>
              <a:prstDash val="solid"/>
              <a:headEnd type="none" w="med" len="med"/>
              <a:tailEnd type="none" w="med" len="med"/>
            </a:ln>
          </p:spPr>
        </p:sp>
        <p:sp>
          <p:nvSpPr>
            <p:cNvPr id="1073743147" name="直接连接符 1073743146"/>
            <p:cNvSpPr/>
            <p:nvPr/>
          </p:nvSpPr>
          <p:spPr>
            <a:xfrm>
              <a:off x="5710" y="2144"/>
              <a:ext cx="24" cy="0"/>
            </a:xfrm>
            <a:prstGeom prst="line">
              <a:avLst/>
            </a:prstGeom>
            <a:ln w="21336" cap="flat" cmpd="sng">
              <a:solidFill>
                <a:srgbClr val="231F20"/>
              </a:solidFill>
              <a:prstDash val="solid"/>
              <a:headEnd type="none" w="med" len="med"/>
              <a:tailEnd type="none" w="med" len="med"/>
            </a:ln>
          </p:spPr>
        </p:sp>
        <p:sp>
          <p:nvSpPr>
            <p:cNvPr id="1073743148" name="任意多边形 1073743147"/>
            <p:cNvSpPr/>
            <p:nvPr/>
          </p:nvSpPr>
          <p:spPr>
            <a:xfrm>
              <a:off x="5599" y="1832"/>
              <a:ext cx="115" cy="20"/>
            </a:xfrm>
            <a:custGeom>
              <a:avLst/>
              <a:gdLst/>
              <a:ahLst/>
              <a:cxnLst/>
              <a:rect l="0" t="0" r="0" b="0"/>
              <a:pathLst>
                <a:path w="115" h="20">
                  <a:moveTo>
                    <a:pt x="115" y="20"/>
                  </a:moveTo>
                  <a:lnTo>
                    <a:pt x="87" y="11"/>
                  </a:lnTo>
                  <a:lnTo>
                    <a:pt x="58" y="5"/>
                  </a:lnTo>
                  <a:lnTo>
                    <a:pt x="29" y="1"/>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49" name="直接连接符 1073743148"/>
            <p:cNvSpPr/>
            <p:nvPr/>
          </p:nvSpPr>
          <p:spPr>
            <a:xfrm flipV="1">
              <a:off x="5712" y="1854"/>
              <a:ext cx="0" cy="225"/>
            </a:xfrm>
            <a:prstGeom prst="line">
              <a:avLst/>
            </a:prstGeom>
            <a:ln w="15227" cap="flat" cmpd="sng">
              <a:solidFill>
                <a:srgbClr val="231F20"/>
              </a:solidFill>
              <a:prstDash val="solid"/>
              <a:headEnd type="none" w="med" len="med"/>
              <a:tailEnd type="none" w="med" len="med"/>
            </a:ln>
          </p:spPr>
        </p:sp>
        <p:sp>
          <p:nvSpPr>
            <p:cNvPr id="1073743150" name="任意多边形 1073743149"/>
            <p:cNvSpPr/>
            <p:nvPr/>
          </p:nvSpPr>
          <p:spPr>
            <a:xfrm>
              <a:off x="5714" y="1832"/>
              <a:ext cx="115" cy="20"/>
            </a:xfrm>
            <a:custGeom>
              <a:avLst/>
              <a:gdLst/>
              <a:ahLst/>
              <a:cxnLst/>
              <a:rect l="0" t="0" r="0" b="0"/>
              <a:pathLst>
                <a:path w="115" h="20">
                  <a:moveTo>
                    <a:pt x="115" y="20"/>
                  </a:moveTo>
                  <a:lnTo>
                    <a:pt x="102" y="11"/>
                  </a:lnTo>
                  <a:lnTo>
                    <a:pt x="87" y="5"/>
                  </a:lnTo>
                  <a:lnTo>
                    <a:pt x="73" y="1"/>
                  </a:lnTo>
                  <a:lnTo>
                    <a:pt x="57" y="0"/>
                  </a:lnTo>
                  <a:lnTo>
                    <a:pt x="42" y="1"/>
                  </a:lnTo>
                  <a:lnTo>
                    <a:pt x="27" y="5"/>
                  </a:lnTo>
                  <a:lnTo>
                    <a:pt x="13" y="11"/>
                  </a:lnTo>
                  <a:lnTo>
                    <a:pt x="0" y="2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51" name="直接连接符 1073743150"/>
            <p:cNvSpPr/>
            <p:nvPr/>
          </p:nvSpPr>
          <p:spPr>
            <a:xfrm flipV="1">
              <a:off x="5443" y="2171"/>
              <a:ext cx="24" cy="9"/>
            </a:xfrm>
            <a:prstGeom prst="line">
              <a:avLst/>
            </a:prstGeom>
            <a:ln w="15227" cap="flat" cmpd="sng">
              <a:solidFill>
                <a:srgbClr val="231F20"/>
              </a:solidFill>
              <a:prstDash val="solid"/>
              <a:headEnd type="none" w="med" len="med"/>
              <a:tailEnd type="none" w="med" len="med"/>
            </a:ln>
          </p:spPr>
        </p:sp>
        <p:sp>
          <p:nvSpPr>
            <p:cNvPr id="1073743152" name="直接连接符 1073743151"/>
            <p:cNvSpPr/>
            <p:nvPr/>
          </p:nvSpPr>
          <p:spPr>
            <a:xfrm>
              <a:off x="5731" y="2171"/>
              <a:ext cx="19" cy="9"/>
            </a:xfrm>
            <a:prstGeom prst="line">
              <a:avLst/>
            </a:prstGeom>
            <a:ln w="15227" cap="flat" cmpd="sng">
              <a:solidFill>
                <a:srgbClr val="231F20"/>
              </a:solidFill>
              <a:prstDash val="solid"/>
              <a:headEnd type="none" w="med" len="med"/>
              <a:tailEnd type="none" w="med" len="med"/>
            </a:ln>
          </p:spPr>
        </p:sp>
        <p:sp>
          <p:nvSpPr>
            <p:cNvPr id="1073743153" name="直接连接符 1073743152"/>
            <p:cNvSpPr/>
            <p:nvPr/>
          </p:nvSpPr>
          <p:spPr>
            <a:xfrm flipH="1" flipV="1">
              <a:off x="5443" y="2315"/>
              <a:ext cx="24" cy="19"/>
            </a:xfrm>
            <a:prstGeom prst="line">
              <a:avLst/>
            </a:prstGeom>
            <a:ln w="15227" cap="flat" cmpd="sng">
              <a:solidFill>
                <a:srgbClr val="231F20"/>
              </a:solidFill>
              <a:prstDash val="solid"/>
              <a:headEnd type="none" w="med" len="med"/>
              <a:tailEnd type="none" w="med" len="med"/>
            </a:ln>
          </p:spPr>
        </p:sp>
        <p:sp>
          <p:nvSpPr>
            <p:cNvPr id="1073743154" name="直接连接符 1073743153"/>
            <p:cNvSpPr/>
            <p:nvPr/>
          </p:nvSpPr>
          <p:spPr>
            <a:xfrm flipH="1">
              <a:off x="5726" y="2315"/>
              <a:ext cx="24" cy="19"/>
            </a:xfrm>
            <a:prstGeom prst="line">
              <a:avLst/>
            </a:prstGeom>
            <a:ln w="15227" cap="flat" cmpd="sng">
              <a:solidFill>
                <a:srgbClr val="231F20"/>
              </a:solidFill>
              <a:prstDash val="solid"/>
              <a:headEnd type="none" w="med" len="med"/>
              <a:tailEnd type="none" w="med" len="med"/>
            </a:ln>
          </p:spPr>
        </p:sp>
        <p:sp>
          <p:nvSpPr>
            <p:cNvPr id="1073743155" name="任意多边形 1073743154"/>
            <p:cNvSpPr/>
            <p:nvPr/>
          </p:nvSpPr>
          <p:spPr>
            <a:xfrm>
              <a:off x="5454" y="2112"/>
              <a:ext cx="21" cy="14"/>
            </a:xfrm>
            <a:custGeom>
              <a:avLst/>
              <a:gdLst/>
              <a:ahLst/>
              <a:cxnLst/>
              <a:rect l="0" t="0" r="0" b="0"/>
              <a:pathLst>
                <a:path w="21" h="14">
                  <a:moveTo>
                    <a:pt x="21" y="13"/>
                  </a:moveTo>
                  <a:lnTo>
                    <a:pt x="21" y="11"/>
                  </a:lnTo>
                  <a:lnTo>
                    <a:pt x="21" y="0"/>
                  </a:lnTo>
                  <a:lnTo>
                    <a:pt x="11" y="1"/>
                  </a:lnTo>
                  <a:lnTo>
                    <a:pt x="2" y="0"/>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56" name="任意多边形 1073743155"/>
            <p:cNvSpPr/>
            <p:nvPr/>
          </p:nvSpPr>
          <p:spPr>
            <a:xfrm>
              <a:off x="5724" y="2112"/>
              <a:ext cx="21" cy="14"/>
            </a:xfrm>
            <a:custGeom>
              <a:avLst/>
              <a:gdLst/>
              <a:ahLst/>
              <a:cxnLst/>
              <a:rect l="0" t="0" r="0" b="0"/>
              <a:pathLst>
                <a:path w="21" h="14">
                  <a:moveTo>
                    <a:pt x="0" y="13"/>
                  </a:moveTo>
                  <a:lnTo>
                    <a:pt x="0" y="11"/>
                  </a:lnTo>
                  <a:lnTo>
                    <a:pt x="0" y="0"/>
                  </a:lnTo>
                  <a:lnTo>
                    <a:pt x="10" y="1"/>
                  </a:lnTo>
                  <a:lnTo>
                    <a:pt x="19" y="0"/>
                  </a:lnTo>
                  <a:lnTo>
                    <a:pt x="2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57" name="直接连接符 1073743156"/>
            <p:cNvSpPr/>
            <p:nvPr/>
          </p:nvSpPr>
          <p:spPr>
            <a:xfrm>
              <a:off x="5405" y="1835"/>
              <a:ext cx="384" cy="0"/>
            </a:xfrm>
            <a:prstGeom prst="line">
              <a:avLst/>
            </a:prstGeom>
            <a:ln w="15227" cap="flat" cmpd="sng">
              <a:solidFill>
                <a:srgbClr val="231F20"/>
              </a:solidFill>
              <a:prstDash val="solid"/>
              <a:headEnd type="none" w="med" len="med"/>
              <a:tailEnd type="none" w="med" len="med"/>
            </a:ln>
          </p:spPr>
        </p:sp>
        <p:sp>
          <p:nvSpPr>
            <p:cNvPr id="1073743158" name="直接连接符 1073743157"/>
            <p:cNvSpPr/>
            <p:nvPr/>
          </p:nvSpPr>
          <p:spPr>
            <a:xfrm>
              <a:off x="5376" y="1532"/>
              <a:ext cx="0" cy="274"/>
            </a:xfrm>
            <a:prstGeom prst="line">
              <a:avLst/>
            </a:prstGeom>
            <a:ln w="15227" cap="flat" cmpd="sng">
              <a:solidFill>
                <a:srgbClr val="231F20"/>
              </a:solidFill>
              <a:prstDash val="solid"/>
              <a:headEnd type="none" w="med" len="med"/>
              <a:tailEnd type="none" w="med" len="med"/>
            </a:ln>
          </p:spPr>
        </p:sp>
        <p:sp>
          <p:nvSpPr>
            <p:cNvPr id="1073743159" name="任意多边形 1073743158"/>
            <p:cNvSpPr/>
            <p:nvPr/>
          </p:nvSpPr>
          <p:spPr>
            <a:xfrm>
              <a:off x="5503" y="2348"/>
              <a:ext cx="188" cy="2"/>
            </a:xfrm>
            <a:custGeom>
              <a:avLst/>
              <a:gdLst/>
              <a:ahLst/>
              <a:cxnLst/>
              <a:rect l="0" t="0" r="0" b="0"/>
              <a:pathLst>
                <a:path w="188">
                  <a:moveTo>
                    <a:pt x="0" y="0"/>
                  </a:moveTo>
                  <a:lnTo>
                    <a:pt x="24" y="0"/>
                  </a:lnTo>
                  <a:moveTo>
                    <a:pt x="163" y="0"/>
                  </a:moveTo>
                  <a:lnTo>
                    <a:pt x="187" y="0"/>
                  </a:lnTo>
                </a:path>
              </a:pathLst>
            </a:custGeom>
            <a:noFill/>
            <a:ln w="18275" cap="flat" cmpd="sng">
              <a:solidFill>
                <a:srgbClr val="231F20"/>
              </a:solidFill>
              <a:prstDash val="solid"/>
              <a:headEnd type="none" w="med" len="med"/>
              <a:tailEnd type="none" w="med" len="med"/>
            </a:ln>
          </p:spPr>
          <p:txBody>
            <a:bodyPr/>
            <a:lstStyle/>
            <a:p>
              <a:endParaRPr lang="zh-CN" altLang="en-US"/>
            </a:p>
          </p:txBody>
        </p:sp>
        <p:sp>
          <p:nvSpPr>
            <p:cNvPr id="1073743160" name="直接连接符 1073743159"/>
            <p:cNvSpPr/>
            <p:nvPr/>
          </p:nvSpPr>
          <p:spPr>
            <a:xfrm flipH="1" flipV="1">
              <a:off x="5798" y="1835"/>
              <a:ext cx="29" cy="19"/>
            </a:xfrm>
            <a:prstGeom prst="line">
              <a:avLst/>
            </a:prstGeom>
            <a:ln w="15227" cap="flat" cmpd="sng">
              <a:solidFill>
                <a:srgbClr val="231F20"/>
              </a:solidFill>
              <a:prstDash val="solid"/>
              <a:headEnd type="none" w="med" len="med"/>
              <a:tailEnd type="none" w="med" len="med"/>
            </a:ln>
          </p:spPr>
        </p:sp>
        <p:sp>
          <p:nvSpPr>
            <p:cNvPr id="1073743161" name="直接连接符 1073743160"/>
            <p:cNvSpPr/>
            <p:nvPr/>
          </p:nvSpPr>
          <p:spPr>
            <a:xfrm flipH="1">
              <a:off x="5515" y="2363"/>
              <a:ext cx="163" cy="0"/>
            </a:xfrm>
            <a:prstGeom prst="line">
              <a:avLst/>
            </a:prstGeom>
            <a:ln w="15227" cap="flat" cmpd="sng">
              <a:solidFill>
                <a:srgbClr val="231F20"/>
              </a:solidFill>
              <a:prstDash val="solid"/>
              <a:headEnd type="none" w="med" len="med"/>
              <a:tailEnd type="none" w="med" len="med"/>
            </a:ln>
          </p:spPr>
        </p:sp>
        <p:sp>
          <p:nvSpPr>
            <p:cNvPr id="1073743162" name="任意多边形 1073743161"/>
            <p:cNvSpPr/>
            <p:nvPr/>
          </p:nvSpPr>
          <p:spPr>
            <a:xfrm>
              <a:off x="5378" y="1803"/>
              <a:ext cx="30" cy="30"/>
            </a:xfrm>
            <a:custGeom>
              <a:avLst/>
              <a:gdLst/>
              <a:ahLst/>
              <a:cxnLst/>
              <a:rect l="0" t="0" r="0" b="0"/>
              <a:pathLst>
                <a:path w="30" h="30">
                  <a:moveTo>
                    <a:pt x="0" y="0"/>
                  </a:moveTo>
                  <a:lnTo>
                    <a:pt x="2" y="12"/>
                  </a:lnTo>
                  <a:lnTo>
                    <a:pt x="9" y="21"/>
                  </a:lnTo>
                  <a:lnTo>
                    <a:pt x="18" y="28"/>
                  </a:lnTo>
                  <a:lnTo>
                    <a:pt x="29" y="3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63" name="直接连接符 1073743162"/>
            <p:cNvSpPr/>
            <p:nvPr/>
          </p:nvSpPr>
          <p:spPr>
            <a:xfrm>
              <a:off x="5275" y="1513"/>
              <a:ext cx="566" cy="0"/>
            </a:xfrm>
            <a:prstGeom prst="line">
              <a:avLst/>
            </a:prstGeom>
            <a:ln w="15227" cap="flat" cmpd="sng">
              <a:solidFill>
                <a:srgbClr val="231F20"/>
              </a:solidFill>
              <a:prstDash val="solid"/>
              <a:headEnd type="none" w="med" len="med"/>
              <a:tailEnd type="none" w="med" len="med"/>
            </a:ln>
          </p:spPr>
        </p:sp>
        <p:sp>
          <p:nvSpPr>
            <p:cNvPr id="1073743164" name="任意多边形 1073743163"/>
            <p:cNvSpPr/>
            <p:nvPr/>
          </p:nvSpPr>
          <p:spPr>
            <a:xfrm>
              <a:off x="5356" y="1509"/>
              <a:ext cx="23" cy="23"/>
            </a:xfrm>
            <a:custGeom>
              <a:avLst/>
              <a:gdLst/>
              <a:ahLst/>
              <a:cxnLst/>
              <a:rect l="0" t="0" r="0" b="0"/>
              <a:pathLst>
                <a:path w="23" h="23">
                  <a:moveTo>
                    <a:pt x="22" y="22"/>
                  </a:moveTo>
                  <a:lnTo>
                    <a:pt x="22" y="10"/>
                  </a:lnTo>
                  <a:lnTo>
                    <a:pt x="12" y="0"/>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65" name="直接连接符 1073743164"/>
            <p:cNvSpPr/>
            <p:nvPr/>
          </p:nvSpPr>
          <p:spPr>
            <a:xfrm>
              <a:off x="5227" y="1249"/>
              <a:ext cx="0" cy="216"/>
            </a:xfrm>
            <a:prstGeom prst="line">
              <a:avLst/>
            </a:prstGeom>
            <a:ln w="15227" cap="flat" cmpd="sng">
              <a:solidFill>
                <a:srgbClr val="231F20"/>
              </a:solidFill>
              <a:prstDash val="solid"/>
              <a:headEnd type="none" w="med" len="med"/>
              <a:tailEnd type="none" w="med" len="med"/>
            </a:ln>
          </p:spPr>
        </p:sp>
        <p:sp>
          <p:nvSpPr>
            <p:cNvPr id="1073743166" name="任意多边形 1073743165"/>
            <p:cNvSpPr/>
            <p:nvPr/>
          </p:nvSpPr>
          <p:spPr>
            <a:xfrm>
              <a:off x="5231" y="1464"/>
              <a:ext cx="45" cy="45"/>
            </a:xfrm>
            <a:custGeom>
              <a:avLst/>
              <a:gdLst/>
              <a:ahLst/>
              <a:cxnLst/>
              <a:rect l="0" t="0" r="0" b="0"/>
              <a:pathLst>
                <a:path w="45" h="45">
                  <a:moveTo>
                    <a:pt x="0" y="0"/>
                  </a:moveTo>
                  <a:lnTo>
                    <a:pt x="3" y="17"/>
                  </a:lnTo>
                  <a:lnTo>
                    <a:pt x="13" y="31"/>
                  </a:lnTo>
                  <a:lnTo>
                    <a:pt x="27" y="41"/>
                  </a:lnTo>
                  <a:lnTo>
                    <a:pt x="44" y="44"/>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67" name="直接连接符 1073743166"/>
            <p:cNvSpPr/>
            <p:nvPr/>
          </p:nvSpPr>
          <p:spPr>
            <a:xfrm flipV="1">
              <a:off x="5136" y="722"/>
              <a:ext cx="907" cy="427"/>
            </a:xfrm>
            <a:prstGeom prst="line">
              <a:avLst/>
            </a:prstGeom>
            <a:ln w="15227" cap="flat" cmpd="sng">
              <a:solidFill>
                <a:srgbClr val="231F20"/>
              </a:solidFill>
              <a:prstDash val="solid"/>
              <a:headEnd type="none" w="med" len="med"/>
              <a:tailEnd type="none" w="med" len="med"/>
            </a:ln>
          </p:spPr>
        </p:sp>
        <p:sp>
          <p:nvSpPr>
            <p:cNvPr id="1073743168" name="直接连接符 1073743167"/>
            <p:cNvSpPr/>
            <p:nvPr/>
          </p:nvSpPr>
          <p:spPr>
            <a:xfrm>
              <a:off x="5127" y="1168"/>
              <a:ext cx="52" cy="105"/>
            </a:xfrm>
            <a:prstGeom prst="line">
              <a:avLst/>
            </a:prstGeom>
            <a:ln w="15227" cap="flat" cmpd="sng">
              <a:solidFill>
                <a:srgbClr val="231F20"/>
              </a:solidFill>
              <a:prstDash val="solid"/>
              <a:headEnd type="none" w="med" len="med"/>
              <a:tailEnd type="none" w="med" len="med"/>
            </a:ln>
          </p:spPr>
        </p:sp>
        <p:sp>
          <p:nvSpPr>
            <p:cNvPr id="1073743169" name="任意多边形 1073743168"/>
            <p:cNvSpPr/>
            <p:nvPr/>
          </p:nvSpPr>
          <p:spPr>
            <a:xfrm>
              <a:off x="5268" y="799"/>
              <a:ext cx="262" cy="157"/>
            </a:xfrm>
            <a:custGeom>
              <a:avLst/>
              <a:gdLst/>
              <a:ahLst/>
              <a:cxnLst/>
              <a:rect l="0" t="0" r="0" b="0"/>
              <a:pathLst>
                <a:path w="262" h="157">
                  <a:moveTo>
                    <a:pt x="261" y="0"/>
                  </a:moveTo>
                  <a:lnTo>
                    <a:pt x="193" y="34"/>
                  </a:lnTo>
                  <a:lnTo>
                    <a:pt x="127" y="71"/>
                  </a:lnTo>
                  <a:lnTo>
                    <a:pt x="62" y="112"/>
                  </a:lnTo>
                  <a:lnTo>
                    <a:pt x="0" y="156"/>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70" name="直接连接符 1073743169"/>
            <p:cNvSpPr/>
            <p:nvPr/>
          </p:nvSpPr>
          <p:spPr>
            <a:xfrm flipH="1" flipV="1">
              <a:off x="5237" y="1029"/>
              <a:ext cx="10" cy="43"/>
            </a:xfrm>
            <a:prstGeom prst="line">
              <a:avLst/>
            </a:prstGeom>
            <a:ln w="15227" cap="flat" cmpd="sng">
              <a:solidFill>
                <a:srgbClr val="231F20"/>
              </a:solidFill>
              <a:prstDash val="solid"/>
              <a:headEnd type="none" w="med" len="med"/>
              <a:tailEnd type="none" w="med" len="med"/>
            </a:ln>
          </p:spPr>
        </p:sp>
        <p:sp>
          <p:nvSpPr>
            <p:cNvPr id="1073743171" name="任意多边形 1073743170"/>
            <p:cNvSpPr/>
            <p:nvPr/>
          </p:nvSpPr>
          <p:spPr>
            <a:xfrm>
              <a:off x="5238" y="955"/>
              <a:ext cx="30" cy="72"/>
            </a:xfrm>
            <a:custGeom>
              <a:avLst/>
              <a:gdLst/>
              <a:ahLst/>
              <a:cxnLst/>
              <a:rect l="0" t="0" r="0" b="0"/>
              <a:pathLst>
                <a:path w="30" h="72">
                  <a:moveTo>
                    <a:pt x="29" y="0"/>
                  </a:moveTo>
                  <a:lnTo>
                    <a:pt x="17" y="12"/>
                  </a:lnTo>
                  <a:lnTo>
                    <a:pt x="7" y="26"/>
                  </a:lnTo>
                  <a:lnTo>
                    <a:pt x="2" y="42"/>
                  </a:lnTo>
                  <a:lnTo>
                    <a:pt x="0" y="59"/>
                  </a:lnTo>
                  <a:lnTo>
                    <a:pt x="0" y="64"/>
                  </a:lnTo>
                  <a:lnTo>
                    <a:pt x="0" y="68"/>
                  </a:lnTo>
                  <a:lnTo>
                    <a:pt x="1" y="72"/>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72" name="任意多边形 1073743171"/>
            <p:cNvSpPr/>
            <p:nvPr/>
          </p:nvSpPr>
          <p:spPr>
            <a:xfrm>
              <a:off x="5230" y="1068"/>
              <a:ext cx="18" cy="32"/>
            </a:xfrm>
            <a:custGeom>
              <a:avLst/>
              <a:gdLst/>
              <a:ahLst/>
              <a:cxnLst/>
              <a:rect l="0" t="0" r="0" b="0"/>
              <a:pathLst>
                <a:path w="18" h="32">
                  <a:moveTo>
                    <a:pt x="0" y="32"/>
                  </a:moveTo>
                  <a:lnTo>
                    <a:pt x="10" y="27"/>
                  </a:lnTo>
                  <a:lnTo>
                    <a:pt x="17" y="16"/>
                  </a:lnTo>
                  <a:lnTo>
                    <a:pt x="17" y="5"/>
                  </a:lnTo>
                  <a:lnTo>
                    <a:pt x="17" y="3"/>
                  </a:lnTo>
                  <a:lnTo>
                    <a:pt x="16" y="2"/>
                  </a:lnTo>
                  <a:lnTo>
                    <a:pt x="16"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73" name="任意多边形 1073743172"/>
            <p:cNvSpPr/>
            <p:nvPr/>
          </p:nvSpPr>
          <p:spPr>
            <a:xfrm>
              <a:off x="5129" y="1143"/>
              <a:ext cx="9" cy="20"/>
            </a:xfrm>
            <a:custGeom>
              <a:avLst/>
              <a:gdLst/>
              <a:ahLst/>
              <a:cxnLst/>
              <a:rect l="0" t="0" r="0" b="0"/>
              <a:pathLst>
                <a:path w="9" h="20">
                  <a:moveTo>
                    <a:pt x="9" y="0"/>
                  </a:moveTo>
                  <a:lnTo>
                    <a:pt x="3" y="2"/>
                  </a:lnTo>
                  <a:lnTo>
                    <a:pt x="0" y="8"/>
                  </a:lnTo>
                  <a:lnTo>
                    <a:pt x="0" y="13"/>
                  </a:lnTo>
                  <a:lnTo>
                    <a:pt x="0" y="15"/>
                  </a:lnTo>
                  <a:lnTo>
                    <a:pt x="1" y="18"/>
                  </a:lnTo>
                  <a:lnTo>
                    <a:pt x="1" y="2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74" name="直接连接符 1073743173"/>
            <p:cNvSpPr/>
            <p:nvPr/>
          </p:nvSpPr>
          <p:spPr>
            <a:xfrm flipH="1" flipV="1">
              <a:off x="6062" y="731"/>
              <a:ext cx="48" cy="106"/>
            </a:xfrm>
            <a:prstGeom prst="line">
              <a:avLst/>
            </a:prstGeom>
            <a:ln w="15227" cap="flat" cmpd="sng">
              <a:solidFill>
                <a:srgbClr val="231F20"/>
              </a:solidFill>
              <a:prstDash val="solid"/>
              <a:headEnd type="none" w="med" len="med"/>
              <a:tailEnd type="none" w="med" len="med"/>
            </a:ln>
          </p:spPr>
        </p:sp>
        <p:sp>
          <p:nvSpPr>
            <p:cNvPr id="1073743175" name="任意多边形 1073743174"/>
            <p:cNvSpPr/>
            <p:nvPr/>
          </p:nvSpPr>
          <p:spPr>
            <a:xfrm>
              <a:off x="5529" y="699"/>
              <a:ext cx="288" cy="100"/>
            </a:xfrm>
            <a:custGeom>
              <a:avLst/>
              <a:gdLst/>
              <a:ahLst/>
              <a:cxnLst/>
              <a:rect l="0" t="0" r="0" b="0"/>
              <a:pathLst>
                <a:path w="288" h="100">
                  <a:moveTo>
                    <a:pt x="288" y="0"/>
                  </a:moveTo>
                  <a:lnTo>
                    <a:pt x="214" y="19"/>
                  </a:lnTo>
                  <a:lnTo>
                    <a:pt x="142" y="42"/>
                  </a:lnTo>
                  <a:lnTo>
                    <a:pt x="70" y="69"/>
                  </a:lnTo>
                  <a:lnTo>
                    <a:pt x="0" y="99"/>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76" name="直接连接符 1073743175"/>
            <p:cNvSpPr/>
            <p:nvPr/>
          </p:nvSpPr>
          <p:spPr>
            <a:xfrm>
              <a:off x="5889" y="726"/>
              <a:ext cx="24" cy="34"/>
            </a:xfrm>
            <a:prstGeom prst="line">
              <a:avLst/>
            </a:prstGeom>
            <a:ln w="15227" cap="flat" cmpd="sng">
              <a:solidFill>
                <a:srgbClr val="231F20"/>
              </a:solidFill>
              <a:prstDash val="solid"/>
              <a:headEnd type="none" w="med" len="med"/>
              <a:tailEnd type="none" w="med" len="med"/>
            </a:ln>
          </p:spPr>
        </p:sp>
        <p:sp>
          <p:nvSpPr>
            <p:cNvPr id="1073743177" name="任意多边形 1073743176"/>
            <p:cNvSpPr/>
            <p:nvPr/>
          </p:nvSpPr>
          <p:spPr>
            <a:xfrm>
              <a:off x="5816" y="697"/>
              <a:ext cx="74" cy="27"/>
            </a:xfrm>
            <a:custGeom>
              <a:avLst/>
              <a:gdLst/>
              <a:ahLst/>
              <a:cxnLst/>
              <a:rect l="0" t="0" r="0" b="0"/>
              <a:pathLst>
                <a:path w="74" h="27">
                  <a:moveTo>
                    <a:pt x="73" y="26"/>
                  </a:moveTo>
                  <a:lnTo>
                    <a:pt x="61" y="15"/>
                  </a:lnTo>
                  <a:lnTo>
                    <a:pt x="48" y="7"/>
                  </a:lnTo>
                  <a:lnTo>
                    <a:pt x="33" y="1"/>
                  </a:lnTo>
                  <a:lnTo>
                    <a:pt x="17" y="0"/>
                  </a:lnTo>
                  <a:lnTo>
                    <a:pt x="11" y="0"/>
                  </a:lnTo>
                  <a:lnTo>
                    <a:pt x="5" y="0"/>
                  </a:lnTo>
                  <a:lnTo>
                    <a:pt x="0" y="2"/>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78" name="任意多边形 1073743177"/>
            <p:cNvSpPr/>
            <p:nvPr/>
          </p:nvSpPr>
          <p:spPr>
            <a:xfrm>
              <a:off x="5917" y="756"/>
              <a:ext cx="36" cy="11"/>
            </a:xfrm>
            <a:custGeom>
              <a:avLst/>
              <a:gdLst/>
              <a:ahLst/>
              <a:cxnLst/>
              <a:rect l="0" t="0" r="0" b="0"/>
              <a:pathLst>
                <a:path w="36" h="11">
                  <a:moveTo>
                    <a:pt x="0" y="0"/>
                  </a:moveTo>
                  <a:lnTo>
                    <a:pt x="6" y="6"/>
                  </a:lnTo>
                  <a:lnTo>
                    <a:pt x="14" y="10"/>
                  </a:lnTo>
                  <a:lnTo>
                    <a:pt x="23" y="10"/>
                  </a:lnTo>
                  <a:lnTo>
                    <a:pt x="27" y="10"/>
                  </a:lnTo>
                  <a:lnTo>
                    <a:pt x="31" y="9"/>
                  </a:lnTo>
                  <a:lnTo>
                    <a:pt x="35" y="7"/>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79" name="任意多边形 1073743178"/>
            <p:cNvSpPr/>
            <p:nvPr/>
          </p:nvSpPr>
          <p:spPr>
            <a:xfrm>
              <a:off x="6045" y="719"/>
              <a:ext cx="20" cy="9"/>
            </a:xfrm>
            <a:custGeom>
              <a:avLst/>
              <a:gdLst/>
              <a:ahLst/>
              <a:cxnLst/>
              <a:rect l="0" t="0" r="0" b="0"/>
              <a:pathLst>
                <a:path w="20" h="9">
                  <a:moveTo>
                    <a:pt x="20" y="8"/>
                  </a:moveTo>
                  <a:lnTo>
                    <a:pt x="17" y="3"/>
                  </a:lnTo>
                  <a:lnTo>
                    <a:pt x="12" y="0"/>
                  </a:lnTo>
                  <a:lnTo>
                    <a:pt x="7" y="0"/>
                  </a:lnTo>
                  <a:lnTo>
                    <a:pt x="4" y="0"/>
                  </a:lnTo>
                  <a:lnTo>
                    <a:pt x="2" y="0"/>
                  </a:lnTo>
                  <a:lnTo>
                    <a:pt x="0" y="1"/>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80" name="直接连接符 1073743179"/>
            <p:cNvSpPr/>
            <p:nvPr/>
          </p:nvSpPr>
          <p:spPr>
            <a:xfrm flipV="1">
              <a:off x="5817" y="1532"/>
              <a:ext cx="0" cy="274"/>
            </a:xfrm>
            <a:prstGeom prst="line">
              <a:avLst/>
            </a:prstGeom>
            <a:ln w="15227" cap="flat" cmpd="sng">
              <a:solidFill>
                <a:srgbClr val="231F20"/>
              </a:solidFill>
              <a:prstDash val="solid"/>
              <a:headEnd type="none" w="med" len="med"/>
              <a:tailEnd type="none" w="med" len="med"/>
            </a:ln>
          </p:spPr>
        </p:sp>
        <p:sp>
          <p:nvSpPr>
            <p:cNvPr id="1073743181" name="任意多边形 1073743180"/>
            <p:cNvSpPr/>
            <p:nvPr/>
          </p:nvSpPr>
          <p:spPr>
            <a:xfrm>
              <a:off x="5791" y="1803"/>
              <a:ext cx="30" cy="30"/>
            </a:xfrm>
            <a:custGeom>
              <a:avLst/>
              <a:gdLst/>
              <a:ahLst/>
              <a:cxnLst/>
              <a:rect l="0" t="0" r="0" b="0"/>
              <a:pathLst>
                <a:path w="30" h="30">
                  <a:moveTo>
                    <a:pt x="0" y="30"/>
                  </a:moveTo>
                  <a:lnTo>
                    <a:pt x="12" y="28"/>
                  </a:lnTo>
                  <a:lnTo>
                    <a:pt x="21" y="21"/>
                  </a:lnTo>
                  <a:lnTo>
                    <a:pt x="28" y="12"/>
                  </a:lnTo>
                  <a:lnTo>
                    <a:pt x="3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82" name="直接连接符 1073743181"/>
            <p:cNvSpPr/>
            <p:nvPr/>
          </p:nvSpPr>
          <p:spPr>
            <a:xfrm>
              <a:off x="5841" y="1513"/>
              <a:ext cx="82" cy="0"/>
            </a:xfrm>
            <a:prstGeom prst="line">
              <a:avLst/>
            </a:prstGeom>
            <a:ln w="15227" cap="flat" cmpd="sng">
              <a:solidFill>
                <a:srgbClr val="231F20"/>
              </a:solidFill>
              <a:prstDash val="solid"/>
              <a:headEnd type="none" w="med" len="med"/>
              <a:tailEnd type="none" w="med" len="med"/>
            </a:ln>
          </p:spPr>
        </p:sp>
        <p:sp>
          <p:nvSpPr>
            <p:cNvPr id="1073743183" name="任意多边形 1073743182"/>
            <p:cNvSpPr/>
            <p:nvPr/>
          </p:nvSpPr>
          <p:spPr>
            <a:xfrm>
              <a:off x="5820" y="1509"/>
              <a:ext cx="23" cy="23"/>
            </a:xfrm>
            <a:custGeom>
              <a:avLst/>
              <a:gdLst/>
              <a:ahLst/>
              <a:cxnLst/>
              <a:rect l="0" t="0" r="0" b="0"/>
              <a:pathLst>
                <a:path w="23" h="23">
                  <a:moveTo>
                    <a:pt x="22" y="0"/>
                  </a:moveTo>
                  <a:lnTo>
                    <a:pt x="10" y="0"/>
                  </a:lnTo>
                  <a:lnTo>
                    <a:pt x="0" y="10"/>
                  </a:lnTo>
                  <a:lnTo>
                    <a:pt x="0" y="22"/>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84" name="直接连接符 1073743183"/>
            <p:cNvSpPr/>
            <p:nvPr/>
          </p:nvSpPr>
          <p:spPr>
            <a:xfrm flipV="1">
              <a:off x="5966" y="1307"/>
              <a:ext cx="0" cy="158"/>
            </a:xfrm>
            <a:prstGeom prst="line">
              <a:avLst/>
            </a:prstGeom>
            <a:ln w="15227" cap="flat" cmpd="sng">
              <a:solidFill>
                <a:srgbClr val="231F20"/>
              </a:solidFill>
              <a:prstDash val="solid"/>
              <a:headEnd type="none" w="med" len="med"/>
              <a:tailEnd type="none" w="med" len="med"/>
            </a:ln>
          </p:spPr>
        </p:sp>
        <p:sp>
          <p:nvSpPr>
            <p:cNvPr id="1073743185" name="任意多边形 1073743184"/>
            <p:cNvSpPr/>
            <p:nvPr/>
          </p:nvSpPr>
          <p:spPr>
            <a:xfrm>
              <a:off x="5923" y="1464"/>
              <a:ext cx="45" cy="45"/>
            </a:xfrm>
            <a:custGeom>
              <a:avLst/>
              <a:gdLst/>
              <a:ahLst/>
              <a:cxnLst/>
              <a:rect l="0" t="0" r="0" b="0"/>
              <a:pathLst>
                <a:path w="45" h="45">
                  <a:moveTo>
                    <a:pt x="0" y="44"/>
                  </a:moveTo>
                  <a:lnTo>
                    <a:pt x="17" y="41"/>
                  </a:lnTo>
                  <a:lnTo>
                    <a:pt x="31" y="31"/>
                  </a:lnTo>
                  <a:lnTo>
                    <a:pt x="41" y="17"/>
                  </a:lnTo>
                  <a:lnTo>
                    <a:pt x="44"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86" name="直接连接符 1073743185"/>
            <p:cNvSpPr/>
            <p:nvPr/>
          </p:nvSpPr>
          <p:spPr>
            <a:xfrm>
              <a:off x="6062" y="909"/>
              <a:ext cx="149" cy="0"/>
            </a:xfrm>
            <a:prstGeom prst="line">
              <a:avLst/>
            </a:prstGeom>
            <a:ln w="15227" cap="flat" cmpd="sng">
              <a:solidFill>
                <a:srgbClr val="231F20"/>
              </a:solidFill>
              <a:prstDash val="solid"/>
              <a:headEnd type="none" w="med" len="med"/>
              <a:tailEnd type="none" w="med" len="med"/>
            </a:ln>
          </p:spPr>
        </p:sp>
        <p:sp>
          <p:nvSpPr>
            <p:cNvPr id="1073743187" name="直接连接符 1073743186"/>
            <p:cNvSpPr/>
            <p:nvPr/>
          </p:nvSpPr>
          <p:spPr>
            <a:xfrm>
              <a:off x="5981" y="1293"/>
              <a:ext cx="230" cy="0"/>
            </a:xfrm>
            <a:prstGeom prst="line">
              <a:avLst/>
            </a:prstGeom>
            <a:ln w="15227" cap="flat" cmpd="sng">
              <a:solidFill>
                <a:srgbClr val="231F20"/>
              </a:solidFill>
              <a:prstDash val="solid"/>
              <a:headEnd type="none" w="med" len="med"/>
              <a:tailEnd type="none" w="med" len="med"/>
            </a:ln>
          </p:spPr>
        </p:sp>
        <p:sp>
          <p:nvSpPr>
            <p:cNvPr id="1073743188" name="直接连接符 1073743187"/>
            <p:cNvSpPr/>
            <p:nvPr/>
          </p:nvSpPr>
          <p:spPr>
            <a:xfrm>
              <a:off x="6216" y="937"/>
              <a:ext cx="14" cy="0"/>
            </a:xfrm>
            <a:prstGeom prst="line">
              <a:avLst/>
            </a:prstGeom>
            <a:ln w="15227" cap="flat" cmpd="sng">
              <a:solidFill>
                <a:srgbClr val="231F20"/>
              </a:solidFill>
              <a:prstDash val="solid"/>
              <a:headEnd type="none" w="med" len="med"/>
              <a:tailEnd type="none" w="med" len="med"/>
            </a:ln>
          </p:spPr>
        </p:sp>
        <p:sp>
          <p:nvSpPr>
            <p:cNvPr id="1073743189" name="直接连接符 1073743188"/>
            <p:cNvSpPr/>
            <p:nvPr/>
          </p:nvSpPr>
          <p:spPr>
            <a:xfrm>
              <a:off x="6216" y="913"/>
              <a:ext cx="0" cy="346"/>
            </a:xfrm>
            <a:prstGeom prst="line">
              <a:avLst/>
            </a:prstGeom>
            <a:ln w="15227" cap="flat" cmpd="sng">
              <a:solidFill>
                <a:srgbClr val="231F20"/>
              </a:solidFill>
              <a:prstDash val="solid"/>
              <a:headEnd type="none" w="med" len="med"/>
              <a:tailEnd type="none" w="med" len="med"/>
            </a:ln>
          </p:spPr>
        </p:sp>
        <p:sp>
          <p:nvSpPr>
            <p:cNvPr id="1073743190" name="直接连接符 1073743189"/>
            <p:cNvSpPr/>
            <p:nvPr/>
          </p:nvSpPr>
          <p:spPr>
            <a:xfrm flipV="1">
              <a:off x="5179" y="837"/>
              <a:ext cx="931" cy="436"/>
            </a:xfrm>
            <a:prstGeom prst="line">
              <a:avLst/>
            </a:prstGeom>
            <a:ln w="15227" cap="flat" cmpd="sng">
              <a:solidFill>
                <a:srgbClr val="231F20"/>
              </a:solidFill>
              <a:prstDash val="solid"/>
              <a:headEnd type="none" w="med" len="med"/>
              <a:tailEnd type="none" w="med" len="med"/>
            </a:ln>
          </p:spPr>
        </p:sp>
        <p:sp>
          <p:nvSpPr>
            <p:cNvPr id="1073743191" name="任意多边形 1073743190"/>
            <p:cNvSpPr/>
            <p:nvPr/>
          </p:nvSpPr>
          <p:spPr>
            <a:xfrm>
              <a:off x="6211" y="905"/>
              <a:ext cx="8" cy="8"/>
            </a:xfrm>
            <a:custGeom>
              <a:avLst/>
              <a:gdLst/>
              <a:ahLst/>
              <a:cxnLst/>
              <a:rect l="0" t="0" r="0" b="0"/>
              <a:pathLst>
                <a:path w="8" h="8">
                  <a:moveTo>
                    <a:pt x="8" y="8"/>
                  </a:moveTo>
                  <a:lnTo>
                    <a:pt x="8" y="4"/>
                  </a:lnTo>
                  <a:lnTo>
                    <a:pt x="4" y="0"/>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92" name="任意多边形 1073743191"/>
            <p:cNvSpPr/>
            <p:nvPr/>
          </p:nvSpPr>
          <p:spPr>
            <a:xfrm>
              <a:off x="6211" y="1280"/>
              <a:ext cx="8" cy="8"/>
            </a:xfrm>
            <a:custGeom>
              <a:avLst/>
              <a:gdLst/>
              <a:ahLst/>
              <a:cxnLst/>
              <a:rect l="0" t="0" r="0" b="0"/>
              <a:pathLst>
                <a:path w="8" h="8">
                  <a:moveTo>
                    <a:pt x="0" y="7"/>
                  </a:moveTo>
                  <a:lnTo>
                    <a:pt x="4" y="7"/>
                  </a:lnTo>
                  <a:lnTo>
                    <a:pt x="8" y="4"/>
                  </a:lnTo>
                  <a:lnTo>
                    <a:pt x="8"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93" name="任意多边形 1073743192"/>
            <p:cNvSpPr/>
            <p:nvPr/>
          </p:nvSpPr>
          <p:spPr>
            <a:xfrm>
              <a:off x="5968" y="1288"/>
              <a:ext cx="15" cy="15"/>
            </a:xfrm>
            <a:custGeom>
              <a:avLst/>
              <a:gdLst/>
              <a:ahLst/>
              <a:cxnLst/>
              <a:rect l="0" t="0" r="0" b="0"/>
              <a:pathLst>
                <a:path w="15" h="15">
                  <a:moveTo>
                    <a:pt x="15" y="0"/>
                  </a:moveTo>
                  <a:lnTo>
                    <a:pt x="7" y="0"/>
                  </a:lnTo>
                  <a:lnTo>
                    <a:pt x="0" y="7"/>
                  </a:lnTo>
                  <a:lnTo>
                    <a:pt x="0" y="15"/>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94" name="直接连接符 1073743193"/>
            <p:cNvSpPr/>
            <p:nvPr/>
          </p:nvSpPr>
          <p:spPr>
            <a:xfrm>
              <a:off x="5832" y="1101"/>
              <a:ext cx="552" cy="0"/>
            </a:xfrm>
            <a:prstGeom prst="line">
              <a:avLst/>
            </a:prstGeom>
            <a:ln w="6096" cap="flat" cmpd="sng">
              <a:solidFill>
                <a:srgbClr val="231F20"/>
              </a:solidFill>
              <a:prstDash val="solid"/>
              <a:headEnd type="none" w="med" len="med"/>
              <a:tailEnd type="none" w="med" len="med"/>
            </a:ln>
          </p:spPr>
        </p:sp>
        <p:sp>
          <p:nvSpPr>
            <p:cNvPr id="1073743195" name="任意多边形 1073743194"/>
            <p:cNvSpPr/>
            <p:nvPr/>
          </p:nvSpPr>
          <p:spPr>
            <a:xfrm>
              <a:off x="6043" y="861"/>
              <a:ext cx="24" cy="44"/>
            </a:xfrm>
            <a:custGeom>
              <a:avLst/>
              <a:gdLst/>
              <a:ahLst/>
              <a:cxnLst/>
              <a:rect l="0" t="0" r="0" b="0"/>
              <a:pathLst>
                <a:path w="24" h="44">
                  <a:moveTo>
                    <a:pt x="13" y="0"/>
                  </a:moveTo>
                  <a:lnTo>
                    <a:pt x="5" y="3"/>
                  </a:lnTo>
                  <a:lnTo>
                    <a:pt x="0" y="12"/>
                  </a:lnTo>
                  <a:lnTo>
                    <a:pt x="0" y="21"/>
                  </a:lnTo>
                  <a:lnTo>
                    <a:pt x="0" y="33"/>
                  </a:lnTo>
                  <a:lnTo>
                    <a:pt x="10" y="43"/>
                  </a:lnTo>
                  <a:lnTo>
                    <a:pt x="23" y="43"/>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96" name="任意多边形 1073743195"/>
            <p:cNvSpPr/>
            <p:nvPr/>
          </p:nvSpPr>
          <p:spPr>
            <a:xfrm>
              <a:off x="5539" y="875"/>
              <a:ext cx="68" cy="48"/>
            </a:xfrm>
            <a:custGeom>
              <a:avLst/>
              <a:gdLst/>
              <a:ahLst/>
              <a:cxnLst/>
              <a:rect l="0" t="0" r="0" b="0"/>
              <a:pathLst>
                <a:path w="68" h="48">
                  <a:moveTo>
                    <a:pt x="10" y="48"/>
                  </a:moveTo>
                  <a:lnTo>
                    <a:pt x="29" y="43"/>
                  </a:lnTo>
                  <a:lnTo>
                    <a:pt x="19" y="19"/>
                  </a:lnTo>
                  <a:lnTo>
                    <a:pt x="67" y="0"/>
                  </a:lnTo>
                  <a:moveTo>
                    <a:pt x="10" y="48"/>
                  </a:moveTo>
                  <a:lnTo>
                    <a:pt x="0" y="29"/>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97" name="任意多边形 1073743196"/>
            <p:cNvSpPr/>
            <p:nvPr/>
          </p:nvSpPr>
          <p:spPr>
            <a:xfrm>
              <a:off x="5491" y="903"/>
              <a:ext cx="48" cy="68"/>
            </a:xfrm>
            <a:custGeom>
              <a:avLst/>
              <a:gdLst/>
              <a:ahLst/>
              <a:cxnLst/>
              <a:rect l="0" t="0" r="0" b="0"/>
              <a:pathLst>
                <a:path w="48" h="68">
                  <a:moveTo>
                    <a:pt x="19" y="67"/>
                  </a:moveTo>
                  <a:lnTo>
                    <a:pt x="0" y="24"/>
                  </a:lnTo>
                  <a:lnTo>
                    <a:pt x="48"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198" name="直接连接符 1073743197"/>
            <p:cNvSpPr/>
            <p:nvPr/>
          </p:nvSpPr>
          <p:spPr>
            <a:xfrm>
              <a:off x="5477" y="1134"/>
              <a:ext cx="120" cy="58"/>
            </a:xfrm>
            <a:prstGeom prst="line">
              <a:avLst/>
            </a:prstGeom>
            <a:ln w="15227" cap="flat" cmpd="sng">
              <a:solidFill>
                <a:srgbClr val="231F20"/>
              </a:solidFill>
              <a:prstDash val="solid"/>
              <a:headEnd type="none" w="med" len="med"/>
              <a:tailEnd type="none" w="med" len="med"/>
            </a:ln>
          </p:spPr>
        </p:sp>
        <p:sp>
          <p:nvSpPr>
            <p:cNvPr id="1073743199" name="直接连接符 1073743198"/>
            <p:cNvSpPr/>
            <p:nvPr/>
          </p:nvSpPr>
          <p:spPr>
            <a:xfrm flipH="1" flipV="1">
              <a:off x="5539" y="875"/>
              <a:ext cx="144" cy="312"/>
            </a:xfrm>
            <a:prstGeom prst="line">
              <a:avLst/>
            </a:prstGeom>
            <a:ln w="6096" cap="flat" cmpd="sng">
              <a:solidFill>
                <a:srgbClr val="231F20"/>
              </a:solidFill>
              <a:prstDash val="solid"/>
              <a:headEnd type="none" w="med" len="med"/>
              <a:tailEnd type="none" w="med" len="med"/>
            </a:ln>
          </p:spPr>
        </p:sp>
        <p:sp>
          <p:nvSpPr>
            <p:cNvPr id="1073743200" name="直接连接符 1073743199"/>
            <p:cNvSpPr/>
            <p:nvPr/>
          </p:nvSpPr>
          <p:spPr>
            <a:xfrm>
              <a:off x="6288" y="1005"/>
              <a:ext cx="29" cy="0"/>
            </a:xfrm>
            <a:prstGeom prst="line">
              <a:avLst/>
            </a:prstGeom>
            <a:ln w="15227" cap="flat" cmpd="sng">
              <a:solidFill>
                <a:srgbClr val="231F20"/>
              </a:solidFill>
              <a:prstDash val="solid"/>
              <a:headEnd type="none" w="med" len="med"/>
              <a:tailEnd type="none" w="med" len="med"/>
            </a:ln>
          </p:spPr>
        </p:sp>
        <p:sp>
          <p:nvSpPr>
            <p:cNvPr id="1073743201" name="直接连接符 1073743200"/>
            <p:cNvSpPr/>
            <p:nvPr/>
          </p:nvSpPr>
          <p:spPr>
            <a:xfrm>
              <a:off x="6204" y="1271"/>
              <a:ext cx="24" cy="0"/>
            </a:xfrm>
            <a:prstGeom prst="line">
              <a:avLst/>
            </a:prstGeom>
            <a:ln w="15240" cap="flat" cmpd="sng">
              <a:solidFill>
                <a:srgbClr val="231F20"/>
              </a:solidFill>
              <a:prstDash val="solid"/>
              <a:headEnd type="none" w="med" len="med"/>
              <a:tailEnd type="none" w="med" len="med"/>
            </a:ln>
          </p:spPr>
        </p:sp>
        <p:sp>
          <p:nvSpPr>
            <p:cNvPr id="1073743202" name="任意多边形 1073743201"/>
            <p:cNvSpPr/>
            <p:nvPr/>
          </p:nvSpPr>
          <p:spPr>
            <a:xfrm>
              <a:off x="6287" y="913"/>
              <a:ext cx="29" cy="188"/>
            </a:xfrm>
            <a:custGeom>
              <a:avLst/>
              <a:gdLst/>
              <a:ahLst/>
              <a:cxnLst/>
              <a:rect l="0" t="0" r="0" b="0"/>
              <a:pathLst>
                <a:path w="29" h="188">
                  <a:moveTo>
                    <a:pt x="0" y="0"/>
                  </a:moveTo>
                  <a:lnTo>
                    <a:pt x="29" y="0"/>
                  </a:lnTo>
                  <a:moveTo>
                    <a:pt x="0" y="0"/>
                  </a:moveTo>
                  <a:lnTo>
                    <a:pt x="0" y="188"/>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203" name="直接连接符 1073743202"/>
            <p:cNvSpPr/>
            <p:nvPr/>
          </p:nvSpPr>
          <p:spPr>
            <a:xfrm>
              <a:off x="6336" y="937"/>
              <a:ext cx="0" cy="164"/>
            </a:xfrm>
            <a:prstGeom prst="line">
              <a:avLst/>
            </a:prstGeom>
            <a:ln w="15227" cap="flat" cmpd="sng">
              <a:solidFill>
                <a:srgbClr val="231F20"/>
              </a:solidFill>
              <a:prstDash val="solid"/>
              <a:headEnd type="none" w="med" len="med"/>
              <a:tailEnd type="none" w="med" len="med"/>
            </a:ln>
          </p:spPr>
        </p:sp>
        <p:sp>
          <p:nvSpPr>
            <p:cNvPr id="1073743204" name="任意多边形 1073743203"/>
            <p:cNvSpPr/>
            <p:nvPr/>
          </p:nvSpPr>
          <p:spPr>
            <a:xfrm>
              <a:off x="6320" y="909"/>
              <a:ext cx="17" cy="94"/>
            </a:xfrm>
            <a:custGeom>
              <a:avLst/>
              <a:gdLst/>
              <a:ahLst/>
              <a:cxnLst/>
              <a:rect l="0" t="0" r="0" b="0"/>
              <a:pathLst>
                <a:path w="17" h="94">
                  <a:moveTo>
                    <a:pt x="0" y="93"/>
                  </a:moveTo>
                  <a:lnTo>
                    <a:pt x="7" y="83"/>
                  </a:lnTo>
                  <a:lnTo>
                    <a:pt x="12" y="71"/>
                  </a:lnTo>
                  <a:lnTo>
                    <a:pt x="15" y="59"/>
                  </a:lnTo>
                  <a:lnTo>
                    <a:pt x="16" y="47"/>
                  </a:lnTo>
                  <a:lnTo>
                    <a:pt x="15" y="34"/>
                  </a:lnTo>
                  <a:lnTo>
                    <a:pt x="12" y="22"/>
                  </a:lnTo>
                  <a:lnTo>
                    <a:pt x="7" y="10"/>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205" name="任意多边形 1073743204"/>
            <p:cNvSpPr/>
            <p:nvPr/>
          </p:nvSpPr>
          <p:spPr>
            <a:xfrm>
              <a:off x="6320" y="1003"/>
              <a:ext cx="17" cy="94"/>
            </a:xfrm>
            <a:custGeom>
              <a:avLst/>
              <a:gdLst/>
              <a:ahLst/>
              <a:cxnLst/>
              <a:rect l="0" t="0" r="0" b="0"/>
              <a:pathLst>
                <a:path w="17" h="94">
                  <a:moveTo>
                    <a:pt x="16" y="94"/>
                  </a:moveTo>
                  <a:lnTo>
                    <a:pt x="15" y="70"/>
                  </a:lnTo>
                  <a:lnTo>
                    <a:pt x="12" y="46"/>
                  </a:lnTo>
                  <a:lnTo>
                    <a:pt x="7" y="23"/>
                  </a:lnTo>
                  <a:lnTo>
                    <a:pt x="0"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206" name="直接连接符 1073743205"/>
            <p:cNvSpPr/>
            <p:nvPr/>
          </p:nvSpPr>
          <p:spPr>
            <a:xfrm flipH="1">
              <a:off x="6288" y="1192"/>
              <a:ext cx="29" cy="0"/>
            </a:xfrm>
            <a:prstGeom prst="line">
              <a:avLst/>
            </a:prstGeom>
            <a:ln w="15227" cap="flat" cmpd="sng">
              <a:solidFill>
                <a:srgbClr val="231F20"/>
              </a:solidFill>
              <a:prstDash val="solid"/>
              <a:headEnd type="none" w="med" len="med"/>
              <a:tailEnd type="none" w="med" len="med"/>
            </a:ln>
          </p:spPr>
        </p:sp>
        <p:sp>
          <p:nvSpPr>
            <p:cNvPr id="1073743207" name="直接连接符 1073743206"/>
            <p:cNvSpPr/>
            <p:nvPr/>
          </p:nvSpPr>
          <p:spPr>
            <a:xfrm flipH="1">
              <a:off x="6288" y="1288"/>
              <a:ext cx="29" cy="0"/>
            </a:xfrm>
            <a:prstGeom prst="line">
              <a:avLst/>
            </a:prstGeom>
            <a:ln w="15227" cap="flat" cmpd="sng">
              <a:solidFill>
                <a:srgbClr val="231F20"/>
              </a:solidFill>
              <a:prstDash val="solid"/>
              <a:headEnd type="none" w="med" len="med"/>
              <a:tailEnd type="none" w="med" len="med"/>
            </a:ln>
          </p:spPr>
        </p:sp>
        <p:sp>
          <p:nvSpPr>
            <p:cNvPr id="1073743208" name="直接连接符 1073743207"/>
            <p:cNvSpPr/>
            <p:nvPr/>
          </p:nvSpPr>
          <p:spPr>
            <a:xfrm>
              <a:off x="6288" y="1101"/>
              <a:ext cx="0" cy="187"/>
            </a:xfrm>
            <a:prstGeom prst="line">
              <a:avLst/>
            </a:prstGeom>
            <a:ln w="15227" cap="flat" cmpd="sng">
              <a:solidFill>
                <a:srgbClr val="231F20"/>
              </a:solidFill>
              <a:prstDash val="solid"/>
              <a:headEnd type="none" w="med" len="med"/>
              <a:tailEnd type="none" w="med" len="med"/>
            </a:ln>
          </p:spPr>
        </p:sp>
        <p:sp>
          <p:nvSpPr>
            <p:cNvPr id="1073743209" name="直接连接符 1073743208"/>
            <p:cNvSpPr/>
            <p:nvPr/>
          </p:nvSpPr>
          <p:spPr>
            <a:xfrm>
              <a:off x="6336" y="1101"/>
              <a:ext cx="0" cy="158"/>
            </a:xfrm>
            <a:prstGeom prst="line">
              <a:avLst/>
            </a:prstGeom>
            <a:ln w="15227" cap="flat" cmpd="sng">
              <a:solidFill>
                <a:srgbClr val="231F20"/>
              </a:solidFill>
              <a:prstDash val="solid"/>
              <a:headEnd type="none" w="med" len="med"/>
              <a:tailEnd type="none" w="med" len="med"/>
            </a:ln>
          </p:spPr>
        </p:sp>
        <p:sp>
          <p:nvSpPr>
            <p:cNvPr id="1073743210" name="直接连接符 1073743209"/>
            <p:cNvSpPr/>
            <p:nvPr/>
          </p:nvSpPr>
          <p:spPr>
            <a:xfrm>
              <a:off x="6317" y="913"/>
              <a:ext cx="19" cy="24"/>
            </a:xfrm>
            <a:prstGeom prst="line">
              <a:avLst/>
            </a:prstGeom>
            <a:ln w="15227" cap="flat" cmpd="sng">
              <a:solidFill>
                <a:srgbClr val="231F20"/>
              </a:solidFill>
              <a:prstDash val="solid"/>
              <a:headEnd type="none" w="med" len="med"/>
              <a:tailEnd type="none" w="med" len="med"/>
            </a:ln>
          </p:spPr>
        </p:sp>
        <p:sp>
          <p:nvSpPr>
            <p:cNvPr id="1073743211" name="任意多边形 1073743210"/>
            <p:cNvSpPr/>
            <p:nvPr/>
          </p:nvSpPr>
          <p:spPr>
            <a:xfrm>
              <a:off x="6320" y="1096"/>
              <a:ext cx="17" cy="188"/>
            </a:xfrm>
            <a:custGeom>
              <a:avLst/>
              <a:gdLst/>
              <a:ahLst/>
              <a:cxnLst/>
              <a:rect l="0" t="0" r="0" b="0"/>
              <a:pathLst>
                <a:path w="17" h="188">
                  <a:moveTo>
                    <a:pt x="0" y="187"/>
                  </a:moveTo>
                  <a:lnTo>
                    <a:pt x="7" y="176"/>
                  </a:lnTo>
                  <a:lnTo>
                    <a:pt x="12" y="165"/>
                  </a:lnTo>
                  <a:lnTo>
                    <a:pt x="15" y="153"/>
                  </a:lnTo>
                  <a:lnTo>
                    <a:pt x="16" y="140"/>
                  </a:lnTo>
                  <a:lnTo>
                    <a:pt x="15" y="128"/>
                  </a:lnTo>
                  <a:lnTo>
                    <a:pt x="12" y="115"/>
                  </a:lnTo>
                  <a:lnTo>
                    <a:pt x="7" y="104"/>
                  </a:lnTo>
                  <a:lnTo>
                    <a:pt x="0" y="93"/>
                  </a:lnTo>
                  <a:lnTo>
                    <a:pt x="7" y="71"/>
                  </a:lnTo>
                  <a:lnTo>
                    <a:pt x="12" y="47"/>
                  </a:lnTo>
                  <a:lnTo>
                    <a:pt x="15" y="24"/>
                  </a:lnTo>
                  <a:lnTo>
                    <a:pt x="16"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212" name="任意多边形 1073743211"/>
            <p:cNvSpPr/>
            <p:nvPr/>
          </p:nvSpPr>
          <p:spPr>
            <a:xfrm>
              <a:off x="5596" y="995"/>
              <a:ext cx="178" cy="197"/>
            </a:xfrm>
            <a:custGeom>
              <a:avLst/>
              <a:gdLst/>
              <a:ahLst/>
              <a:cxnLst/>
              <a:rect l="0" t="0" r="0" b="0"/>
              <a:pathLst>
                <a:path w="178" h="197">
                  <a:moveTo>
                    <a:pt x="0" y="197"/>
                  </a:moveTo>
                  <a:lnTo>
                    <a:pt x="144" y="130"/>
                  </a:lnTo>
                  <a:lnTo>
                    <a:pt x="177"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213" name="直接连接符 1073743212"/>
            <p:cNvSpPr/>
            <p:nvPr/>
          </p:nvSpPr>
          <p:spPr>
            <a:xfrm flipH="1" flipV="1">
              <a:off x="5606" y="875"/>
              <a:ext cx="20" cy="43"/>
            </a:xfrm>
            <a:prstGeom prst="line">
              <a:avLst/>
            </a:prstGeom>
            <a:ln w="15227" cap="flat" cmpd="sng">
              <a:solidFill>
                <a:srgbClr val="231F20"/>
              </a:solidFill>
              <a:prstDash val="solid"/>
              <a:headEnd type="none" w="med" len="med"/>
              <a:tailEnd type="none" w="med" len="med"/>
            </a:ln>
          </p:spPr>
        </p:sp>
        <p:sp>
          <p:nvSpPr>
            <p:cNvPr id="1073743214" name="直接连接符 1073743213"/>
            <p:cNvSpPr/>
            <p:nvPr/>
          </p:nvSpPr>
          <p:spPr>
            <a:xfrm flipH="1">
              <a:off x="6216" y="1259"/>
              <a:ext cx="14" cy="0"/>
            </a:xfrm>
            <a:prstGeom prst="line">
              <a:avLst/>
            </a:prstGeom>
            <a:ln w="15227" cap="flat" cmpd="sng">
              <a:solidFill>
                <a:srgbClr val="231F20"/>
              </a:solidFill>
              <a:prstDash val="solid"/>
              <a:headEnd type="none" w="med" len="med"/>
              <a:tailEnd type="none" w="med" len="med"/>
            </a:ln>
          </p:spPr>
        </p:sp>
        <p:sp>
          <p:nvSpPr>
            <p:cNvPr id="1073743215" name="直接连接符 1073743214"/>
            <p:cNvSpPr/>
            <p:nvPr/>
          </p:nvSpPr>
          <p:spPr>
            <a:xfrm>
              <a:off x="6244" y="1245"/>
              <a:ext cx="44" cy="0"/>
            </a:xfrm>
            <a:prstGeom prst="line">
              <a:avLst/>
            </a:prstGeom>
            <a:ln w="15227" cap="flat" cmpd="sng">
              <a:solidFill>
                <a:srgbClr val="231F20"/>
              </a:solidFill>
              <a:prstDash val="solid"/>
              <a:headEnd type="none" w="med" len="med"/>
              <a:tailEnd type="none" w="med" len="med"/>
            </a:ln>
          </p:spPr>
        </p:sp>
        <p:sp>
          <p:nvSpPr>
            <p:cNvPr id="1073743216" name="任意多边形 1073743215"/>
            <p:cNvSpPr/>
            <p:nvPr/>
          </p:nvSpPr>
          <p:spPr>
            <a:xfrm>
              <a:off x="6230" y="937"/>
              <a:ext cx="58" cy="15"/>
            </a:xfrm>
            <a:custGeom>
              <a:avLst/>
              <a:gdLst/>
              <a:ahLst/>
              <a:cxnLst/>
              <a:rect l="0" t="0" r="0" b="0"/>
              <a:pathLst>
                <a:path w="58" h="15">
                  <a:moveTo>
                    <a:pt x="0" y="0"/>
                  </a:moveTo>
                  <a:lnTo>
                    <a:pt x="14" y="15"/>
                  </a:lnTo>
                  <a:lnTo>
                    <a:pt x="58" y="15"/>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217" name="直接连接符 1073743216"/>
            <p:cNvSpPr/>
            <p:nvPr/>
          </p:nvSpPr>
          <p:spPr>
            <a:xfrm flipV="1">
              <a:off x="6230" y="1245"/>
              <a:ext cx="14" cy="14"/>
            </a:xfrm>
            <a:prstGeom prst="line">
              <a:avLst/>
            </a:prstGeom>
            <a:ln w="15227" cap="flat" cmpd="sng">
              <a:solidFill>
                <a:srgbClr val="231F20"/>
              </a:solidFill>
              <a:prstDash val="solid"/>
              <a:headEnd type="none" w="med" len="med"/>
              <a:tailEnd type="none" w="med" len="med"/>
            </a:ln>
          </p:spPr>
        </p:sp>
        <p:sp>
          <p:nvSpPr>
            <p:cNvPr id="1073743218" name="直接连接符 1073743217"/>
            <p:cNvSpPr/>
            <p:nvPr/>
          </p:nvSpPr>
          <p:spPr>
            <a:xfrm flipH="1">
              <a:off x="6317" y="1259"/>
              <a:ext cx="19" cy="29"/>
            </a:xfrm>
            <a:prstGeom prst="line">
              <a:avLst/>
            </a:prstGeom>
            <a:ln w="15227" cap="flat" cmpd="sng">
              <a:solidFill>
                <a:srgbClr val="231F20"/>
              </a:solidFill>
              <a:prstDash val="solid"/>
              <a:headEnd type="none" w="med" len="med"/>
              <a:tailEnd type="none" w="med" len="med"/>
            </a:ln>
          </p:spPr>
        </p:sp>
        <p:sp>
          <p:nvSpPr>
            <p:cNvPr id="1073743219" name="任意多边形 1073743218"/>
            <p:cNvSpPr/>
            <p:nvPr/>
          </p:nvSpPr>
          <p:spPr>
            <a:xfrm>
              <a:off x="5905" y="949"/>
              <a:ext cx="39" cy="308"/>
            </a:xfrm>
            <a:custGeom>
              <a:avLst/>
              <a:gdLst/>
              <a:ahLst/>
              <a:cxnLst/>
              <a:rect l="0" t="0" r="0" b="0"/>
              <a:pathLst>
                <a:path w="39" h="308">
                  <a:moveTo>
                    <a:pt x="39" y="308"/>
                  </a:moveTo>
                  <a:lnTo>
                    <a:pt x="31" y="289"/>
                  </a:lnTo>
                  <a:lnTo>
                    <a:pt x="10" y="224"/>
                  </a:lnTo>
                  <a:lnTo>
                    <a:pt x="0" y="159"/>
                  </a:lnTo>
                  <a:lnTo>
                    <a:pt x="3" y="94"/>
                  </a:lnTo>
                  <a:lnTo>
                    <a:pt x="19" y="27"/>
                  </a:lnTo>
                  <a:lnTo>
                    <a:pt x="29"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220" name="直接连接符 1073743219"/>
            <p:cNvSpPr/>
            <p:nvPr/>
          </p:nvSpPr>
          <p:spPr>
            <a:xfrm>
              <a:off x="5597" y="712"/>
              <a:ext cx="0" cy="3872"/>
            </a:xfrm>
            <a:prstGeom prst="line">
              <a:avLst/>
            </a:prstGeom>
            <a:ln w="6096" cap="flat" cmpd="sng">
              <a:solidFill>
                <a:srgbClr val="231F20"/>
              </a:solidFill>
              <a:prstDash val="solid"/>
              <a:headEnd type="none" w="med" len="med"/>
              <a:tailEnd type="none" w="med" len="med"/>
            </a:ln>
          </p:spPr>
        </p:sp>
        <p:sp>
          <p:nvSpPr>
            <p:cNvPr id="1073743221" name="直接连接符 1073743220"/>
            <p:cNvSpPr/>
            <p:nvPr/>
          </p:nvSpPr>
          <p:spPr>
            <a:xfrm flipH="1">
              <a:off x="5530" y="4531"/>
              <a:ext cx="134" cy="0"/>
            </a:xfrm>
            <a:prstGeom prst="line">
              <a:avLst/>
            </a:prstGeom>
            <a:ln w="15227" cap="flat" cmpd="sng">
              <a:solidFill>
                <a:srgbClr val="231F20"/>
              </a:solidFill>
              <a:prstDash val="solid"/>
              <a:headEnd type="none" w="med" len="med"/>
              <a:tailEnd type="none" w="med" len="med"/>
            </a:ln>
          </p:spPr>
        </p:sp>
        <p:sp>
          <p:nvSpPr>
            <p:cNvPr id="1073743222" name="直接连接符 1073743221"/>
            <p:cNvSpPr/>
            <p:nvPr/>
          </p:nvSpPr>
          <p:spPr>
            <a:xfrm flipV="1">
              <a:off x="5664" y="2363"/>
              <a:ext cx="0" cy="1069"/>
            </a:xfrm>
            <a:prstGeom prst="line">
              <a:avLst/>
            </a:prstGeom>
            <a:ln w="15227" cap="flat" cmpd="sng">
              <a:solidFill>
                <a:srgbClr val="231F20"/>
              </a:solidFill>
              <a:prstDash val="solid"/>
              <a:headEnd type="none" w="med" len="med"/>
              <a:tailEnd type="none" w="med" len="med"/>
            </a:ln>
          </p:spPr>
        </p:sp>
        <p:sp>
          <p:nvSpPr>
            <p:cNvPr id="1073743223" name="直接连接符 1073743222"/>
            <p:cNvSpPr/>
            <p:nvPr/>
          </p:nvSpPr>
          <p:spPr>
            <a:xfrm flipV="1">
              <a:off x="5530" y="2363"/>
              <a:ext cx="0" cy="1069"/>
            </a:xfrm>
            <a:prstGeom prst="line">
              <a:avLst/>
            </a:prstGeom>
            <a:ln w="15227" cap="flat" cmpd="sng">
              <a:solidFill>
                <a:srgbClr val="231F20"/>
              </a:solidFill>
              <a:prstDash val="solid"/>
              <a:headEnd type="none" w="med" len="med"/>
              <a:tailEnd type="none" w="med" len="med"/>
            </a:ln>
          </p:spPr>
        </p:sp>
        <p:sp>
          <p:nvSpPr>
            <p:cNvPr id="1073743224" name="直接连接符 1073743223"/>
            <p:cNvSpPr/>
            <p:nvPr/>
          </p:nvSpPr>
          <p:spPr>
            <a:xfrm flipV="1">
              <a:off x="5530" y="3461"/>
              <a:ext cx="0" cy="1070"/>
            </a:xfrm>
            <a:prstGeom prst="line">
              <a:avLst/>
            </a:prstGeom>
            <a:ln w="15227" cap="flat" cmpd="sng">
              <a:solidFill>
                <a:srgbClr val="231F20"/>
              </a:solidFill>
              <a:prstDash val="solid"/>
              <a:headEnd type="none" w="med" len="med"/>
              <a:tailEnd type="none" w="med" len="med"/>
            </a:ln>
          </p:spPr>
        </p:sp>
        <p:sp>
          <p:nvSpPr>
            <p:cNvPr id="1073743225" name="直接连接符 1073743224"/>
            <p:cNvSpPr/>
            <p:nvPr/>
          </p:nvSpPr>
          <p:spPr>
            <a:xfrm flipV="1">
              <a:off x="5664" y="3461"/>
              <a:ext cx="0" cy="1070"/>
            </a:xfrm>
            <a:prstGeom prst="line">
              <a:avLst/>
            </a:prstGeom>
            <a:ln w="15227" cap="flat" cmpd="sng">
              <a:solidFill>
                <a:srgbClr val="231F20"/>
              </a:solidFill>
              <a:prstDash val="solid"/>
              <a:headEnd type="none" w="med" len="med"/>
              <a:tailEnd type="none" w="med" len="med"/>
            </a:ln>
          </p:spPr>
        </p:sp>
        <p:pic>
          <p:nvPicPr>
            <p:cNvPr id="1073743226" name="图片 1073743225"/>
            <p:cNvPicPr>
              <a:picLocks noChangeAspect="1"/>
            </p:cNvPicPr>
            <p:nvPr/>
          </p:nvPicPr>
          <p:blipFill>
            <a:blip r:embed="rId15" cstate="print"/>
            <a:stretch>
              <a:fillRect/>
            </a:stretch>
          </p:blipFill>
          <p:spPr>
            <a:xfrm>
              <a:off x="5438" y="2314"/>
              <a:ext cx="615" cy="312"/>
            </a:xfrm>
            <a:prstGeom prst="rect">
              <a:avLst/>
            </a:prstGeom>
            <a:noFill/>
            <a:ln w="9525">
              <a:noFill/>
            </a:ln>
          </p:spPr>
        </p:pic>
        <p:pic>
          <p:nvPicPr>
            <p:cNvPr id="1073743227" name="图片 1073743226"/>
            <p:cNvPicPr>
              <a:picLocks noChangeAspect="1"/>
            </p:cNvPicPr>
            <p:nvPr/>
          </p:nvPicPr>
          <p:blipFill>
            <a:blip r:embed="rId16" cstate="print"/>
            <a:stretch>
              <a:fillRect/>
            </a:stretch>
          </p:blipFill>
          <p:spPr>
            <a:xfrm>
              <a:off x="5524" y="4531"/>
              <a:ext cx="523" cy="284"/>
            </a:xfrm>
            <a:prstGeom prst="rect">
              <a:avLst/>
            </a:prstGeom>
            <a:noFill/>
            <a:ln w="9525">
              <a:noFill/>
            </a:ln>
          </p:spPr>
        </p:pic>
        <p:sp>
          <p:nvSpPr>
            <p:cNvPr id="1073743228" name="直接连接符 1073743227"/>
            <p:cNvSpPr/>
            <p:nvPr/>
          </p:nvSpPr>
          <p:spPr>
            <a:xfrm flipV="1">
              <a:off x="5597" y="410"/>
              <a:ext cx="0" cy="302"/>
            </a:xfrm>
            <a:prstGeom prst="line">
              <a:avLst/>
            </a:prstGeom>
            <a:ln w="6096" cap="flat" cmpd="sng">
              <a:solidFill>
                <a:srgbClr val="231F20"/>
              </a:solidFill>
              <a:prstDash val="solid"/>
              <a:headEnd type="none" w="med" len="med"/>
              <a:tailEnd type="none" w="med" len="med"/>
            </a:ln>
          </p:spPr>
        </p:sp>
        <p:sp>
          <p:nvSpPr>
            <p:cNvPr id="1073743229" name="直接连接符 1073743228"/>
            <p:cNvSpPr/>
            <p:nvPr/>
          </p:nvSpPr>
          <p:spPr>
            <a:xfrm flipV="1">
              <a:off x="6336" y="410"/>
              <a:ext cx="0" cy="527"/>
            </a:xfrm>
            <a:prstGeom prst="line">
              <a:avLst/>
            </a:prstGeom>
            <a:ln w="6096" cap="flat" cmpd="sng">
              <a:solidFill>
                <a:srgbClr val="231F20"/>
              </a:solidFill>
              <a:prstDash val="solid"/>
              <a:headEnd type="none" w="med" len="med"/>
              <a:tailEnd type="none" w="med" len="med"/>
            </a:ln>
          </p:spPr>
        </p:sp>
        <p:sp>
          <p:nvSpPr>
            <p:cNvPr id="1073743230" name="直接连接符 1073743229"/>
            <p:cNvSpPr/>
            <p:nvPr/>
          </p:nvSpPr>
          <p:spPr>
            <a:xfrm flipH="1">
              <a:off x="5597" y="457"/>
              <a:ext cx="739" cy="0"/>
            </a:xfrm>
            <a:prstGeom prst="line">
              <a:avLst/>
            </a:prstGeom>
            <a:ln w="6096" cap="flat" cmpd="sng">
              <a:solidFill>
                <a:srgbClr val="231F20"/>
              </a:solidFill>
              <a:prstDash val="solid"/>
              <a:headEnd type="none" w="med" len="med"/>
              <a:tailEnd type="none" w="med" len="med"/>
            </a:ln>
          </p:spPr>
        </p:sp>
        <p:pic>
          <p:nvPicPr>
            <p:cNvPr id="1073743231" name="图片 1073743230"/>
            <p:cNvPicPr>
              <a:picLocks noChangeAspect="1"/>
            </p:cNvPicPr>
            <p:nvPr/>
          </p:nvPicPr>
          <p:blipFill>
            <a:blip r:embed="rId17" cstate="print"/>
            <a:stretch>
              <a:fillRect/>
            </a:stretch>
          </p:blipFill>
          <p:spPr>
            <a:xfrm>
              <a:off x="5875" y="342"/>
              <a:ext cx="178" cy="111"/>
            </a:xfrm>
            <a:prstGeom prst="rect">
              <a:avLst/>
            </a:prstGeom>
            <a:noFill/>
            <a:ln w="9525">
              <a:noFill/>
            </a:ln>
          </p:spPr>
        </p:pic>
        <p:sp>
          <p:nvSpPr>
            <p:cNvPr id="1073743232" name="任意多边形 1073743231"/>
            <p:cNvSpPr/>
            <p:nvPr/>
          </p:nvSpPr>
          <p:spPr>
            <a:xfrm>
              <a:off x="5419" y="4742"/>
              <a:ext cx="111" cy="29"/>
            </a:xfrm>
            <a:custGeom>
              <a:avLst/>
              <a:gdLst/>
              <a:ahLst/>
              <a:cxnLst/>
              <a:rect l="0" t="0" r="0" b="0"/>
              <a:pathLst>
                <a:path w="111" h="29">
                  <a:moveTo>
                    <a:pt x="111" y="15"/>
                  </a:moveTo>
                  <a:lnTo>
                    <a:pt x="0" y="29"/>
                  </a:lnTo>
                  <a:moveTo>
                    <a:pt x="111" y="15"/>
                  </a:moveTo>
                  <a:lnTo>
                    <a:pt x="0"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33" name="直接连接符 1073743232"/>
            <p:cNvSpPr/>
            <p:nvPr/>
          </p:nvSpPr>
          <p:spPr>
            <a:xfrm flipV="1">
              <a:off x="5419" y="4742"/>
              <a:ext cx="0" cy="29"/>
            </a:xfrm>
            <a:prstGeom prst="line">
              <a:avLst/>
            </a:prstGeom>
            <a:ln w="6096" cap="flat" cmpd="sng">
              <a:solidFill>
                <a:srgbClr val="231F20"/>
              </a:solidFill>
              <a:prstDash val="solid"/>
              <a:headEnd type="none" w="med" len="med"/>
              <a:tailEnd type="none" w="med" len="med"/>
            </a:ln>
          </p:spPr>
        </p:sp>
        <p:sp>
          <p:nvSpPr>
            <p:cNvPr id="1073743234" name="任意多边形 1073743233"/>
            <p:cNvSpPr/>
            <p:nvPr/>
          </p:nvSpPr>
          <p:spPr>
            <a:xfrm>
              <a:off x="5332" y="2544"/>
              <a:ext cx="111" cy="29"/>
            </a:xfrm>
            <a:custGeom>
              <a:avLst/>
              <a:gdLst/>
              <a:ahLst/>
              <a:cxnLst/>
              <a:rect l="0" t="0" r="0" b="0"/>
              <a:pathLst>
                <a:path w="111" h="29">
                  <a:moveTo>
                    <a:pt x="110" y="14"/>
                  </a:moveTo>
                  <a:lnTo>
                    <a:pt x="0" y="29"/>
                  </a:lnTo>
                  <a:moveTo>
                    <a:pt x="110" y="14"/>
                  </a:moveTo>
                  <a:lnTo>
                    <a:pt x="0"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35" name="直接连接符 1073743234"/>
            <p:cNvSpPr/>
            <p:nvPr/>
          </p:nvSpPr>
          <p:spPr>
            <a:xfrm flipV="1">
              <a:off x="5333" y="2545"/>
              <a:ext cx="0" cy="29"/>
            </a:xfrm>
            <a:prstGeom prst="line">
              <a:avLst/>
            </a:prstGeom>
            <a:ln w="6096" cap="flat" cmpd="sng">
              <a:solidFill>
                <a:srgbClr val="231F20"/>
              </a:solidFill>
              <a:prstDash val="solid"/>
              <a:headEnd type="none" w="med" len="med"/>
              <a:tailEnd type="none" w="med" len="med"/>
            </a:ln>
          </p:spPr>
        </p:sp>
        <p:sp>
          <p:nvSpPr>
            <p:cNvPr id="1073743236" name="任意多边形 1073743235"/>
            <p:cNvSpPr/>
            <p:nvPr/>
          </p:nvSpPr>
          <p:spPr>
            <a:xfrm>
              <a:off x="6225" y="457"/>
              <a:ext cx="111" cy="29"/>
            </a:xfrm>
            <a:custGeom>
              <a:avLst/>
              <a:gdLst/>
              <a:ahLst/>
              <a:cxnLst/>
              <a:rect l="0" t="0" r="0" b="0"/>
              <a:pathLst>
                <a:path w="111" h="29">
                  <a:moveTo>
                    <a:pt x="111" y="14"/>
                  </a:moveTo>
                  <a:lnTo>
                    <a:pt x="0" y="28"/>
                  </a:lnTo>
                  <a:moveTo>
                    <a:pt x="111" y="14"/>
                  </a:moveTo>
                  <a:lnTo>
                    <a:pt x="0"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37" name="直接连接符 1073743236"/>
            <p:cNvSpPr/>
            <p:nvPr/>
          </p:nvSpPr>
          <p:spPr>
            <a:xfrm flipV="1">
              <a:off x="6225" y="458"/>
              <a:ext cx="0" cy="28"/>
            </a:xfrm>
            <a:prstGeom prst="line">
              <a:avLst/>
            </a:prstGeom>
            <a:ln w="6096" cap="flat" cmpd="sng">
              <a:solidFill>
                <a:srgbClr val="231F20"/>
              </a:solidFill>
              <a:prstDash val="solid"/>
              <a:headEnd type="none" w="med" len="med"/>
              <a:tailEnd type="none" w="med" len="med"/>
            </a:ln>
          </p:spPr>
        </p:sp>
        <p:sp>
          <p:nvSpPr>
            <p:cNvPr id="1073743238" name="任意多边形 1073743237"/>
            <p:cNvSpPr/>
            <p:nvPr/>
          </p:nvSpPr>
          <p:spPr>
            <a:xfrm>
              <a:off x="5596" y="457"/>
              <a:ext cx="111" cy="29"/>
            </a:xfrm>
            <a:custGeom>
              <a:avLst/>
              <a:gdLst/>
              <a:ahLst/>
              <a:cxnLst/>
              <a:rect l="0" t="0" r="0" b="0"/>
              <a:pathLst>
                <a:path w="111" h="29">
                  <a:moveTo>
                    <a:pt x="0" y="14"/>
                  </a:moveTo>
                  <a:lnTo>
                    <a:pt x="110" y="0"/>
                  </a:lnTo>
                  <a:moveTo>
                    <a:pt x="0" y="14"/>
                  </a:moveTo>
                  <a:lnTo>
                    <a:pt x="110" y="28"/>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39" name="直接连接符 1073743238"/>
            <p:cNvSpPr/>
            <p:nvPr/>
          </p:nvSpPr>
          <p:spPr>
            <a:xfrm>
              <a:off x="5707" y="458"/>
              <a:ext cx="0" cy="28"/>
            </a:xfrm>
            <a:prstGeom prst="line">
              <a:avLst/>
            </a:prstGeom>
            <a:ln w="6096" cap="flat" cmpd="sng">
              <a:solidFill>
                <a:srgbClr val="231F20"/>
              </a:solidFill>
              <a:prstDash val="solid"/>
              <a:headEnd type="none" w="med" len="med"/>
              <a:tailEnd type="none" w="med" len="med"/>
            </a:ln>
          </p:spPr>
        </p:sp>
        <p:sp>
          <p:nvSpPr>
            <p:cNvPr id="1073743240" name="任意多边形 1073743239"/>
            <p:cNvSpPr/>
            <p:nvPr/>
          </p:nvSpPr>
          <p:spPr>
            <a:xfrm>
              <a:off x="5750" y="2544"/>
              <a:ext cx="111" cy="29"/>
            </a:xfrm>
            <a:custGeom>
              <a:avLst/>
              <a:gdLst/>
              <a:ahLst/>
              <a:cxnLst/>
              <a:rect l="0" t="0" r="0" b="0"/>
              <a:pathLst>
                <a:path w="111" h="29">
                  <a:moveTo>
                    <a:pt x="0" y="14"/>
                  </a:moveTo>
                  <a:lnTo>
                    <a:pt x="111" y="0"/>
                  </a:lnTo>
                  <a:moveTo>
                    <a:pt x="0" y="14"/>
                  </a:moveTo>
                  <a:lnTo>
                    <a:pt x="111" y="29"/>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41" name="直接连接符 1073743240"/>
            <p:cNvSpPr/>
            <p:nvPr/>
          </p:nvSpPr>
          <p:spPr>
            <a:xfrm>
              <a:off x="5861" y="2545"/>
              <a:ext cx="0" cy="29"/>
            </a:xfrm>
            <a:prstGeom prst="line">
              <a:avLst/>
            </a:prstGeom>
            <a:ln w="6096" cap="flat" cmpd="sng">
              <a:solidFill>
                <a:srgbClr val="231F20"/>
              </a:solidFill>
              <a:prstDash val="solid"/>
              <a:headEnd type="none" w="med" len="med"/>
              <a:tailEnd type="none" w="med" len="med"/>
            </a:ln>
          </p:spPr>
        </p:sp>
        <p:sp>
          <p:nvSpPr>
            <p:cNvPr id="1073743242" name="任意多边形 1073743241"/>
            <p:cNvSpPr/>
            <p:nvPr/>
          </p:nvSpPr>
          <p:spPr>
            <a:xfrm>
              <a:off x="5663" y="4742"/>
              <a:ext cx="111" cy="29"/>
            </a:xfrm>
            <a:custGeom>
              <a:avLst/>
              <a:gdLst/>
              <a:ahLst/>
              <a:cxnLst/>
              <a:rect l="0" t="0" r="0" b="0"/>
              <a:pathLst>
                <a:path w="111" h="29">
                  <a:moveTo>
                    <a:pt x="0" y="15"/>
                  </a:moveTo>
                  <a:lnTo>
                    <a:pt x="110" y="0"/>
                  </a:lnTo>
                  <a:moveTo>
                    <a:pt x="0" y="15"/>
                  </a:moveTo>
                  <a:lnTo>
                    <a:pt x="110" y="29"/>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43" name="直接连接符 1073743242"/>
            <p:cNvSpPr/>
            <p:nvPr/>
          </p:nvSpPr>
          <p:spPr>
            <a:xfrm>
              <a:off x="5774" y="4742"/>
              <a:ext cx="0" cy="29"/>
            </a:xfrm>
            <a:prstGeom prst="line">
              <a:avLst/>
            </a:prstGeom>
            <a:ln w="6096" cap="flat" cmpd="sng">
              <a:solidFill>
                <a:srgbClr val="231F20"/>
              </a:solidFill>
              <a:prstDash val="solid"/>
              <a:headEnd type="none" w="med" len="med"/>
              <a:tailEnd type="none" w="med" len="med"/>
            </a:ln>
          </p:spPr>
        </p:sp>
        <p:sp>
          <p:nvSpPr>
            <p:cNvPr id="1073743244" name="直接连接符 1073743243"/>
            <p:cNvSpPr/>
            <p:nvPr/>
          </p:nvSpPr>
          <p:spPr>
            <a:xfrm flipH="1">
              <a:off x="5501" y="3432"/>
              <a:ext cx="192" cy="0"/>
            </a:xfrm>
            <a:prstGeom prst="line">
              <a:avLst/>
            </a:prstGeom>
            <a:ln w="6096" cap="flat" cmpd="sng">
              <a:solidFill>
                <a:srgbClr val="231F20"/>
              </a:solidFill>
              <a:prstDash val="solid"/>
              <a:headEnd type="none" w="med" len="med"/>
              <a:tailEnd type="none" w="med" len="med"/>
            </a:ln>
          </p:spPr>
        </p:sp>
        <p:sp>
          <p:nvSpPr>
            <p:cNvPr id="1073743245" name="直接连接符 1073743244"/>
            <p:cNvSpPr/>
            <p:nvPr/>
          </p:nvSpPr>
          <p:spPr>
            <a:xfrm flipH="1">
              <a:off x="5501" y="3461"/>
              <a:ext cx="192" cy="0"/>
            </a:xfrm>
            <a:prstGeom prst="line">
              <a:avLst/>
            </a:prstGeom>
            <a:ln w="6096" cap="flat" cmpd="sng">
              <a:solidFill>
                <a:srgbClr val="231F20"/>
              </a:solidFill>
              <a:prstDash val="solid"/>
              <a:headEnd type="none" w="med" len="med"/>
              <a:tailEnd type="none" w="med" len="med"/>
            </a:ln>
          </p:spPr>
        </p:sp>
        <p:sp>
          <p:nvSpPr>
            <p:cNvPr id="1073743246" name="直接连接符 1073743245"/>
            <p:cNvSpPr/>
            <p:nvPr/>
          </p:nvSpPr>
          <p:spPr>
            <a:xfrm flipH="1">
              <a:off x="5218" y="2559"/>
              <a:ext cx="225" cy="0"/>
            </a:xfrm>
            <a:prstGeom prst="line">
              <a:avLst/>
            </a:prstGeom>
            <a:ln w="6096" cap="flat" cmpd="sng">
              <a:solidFill>
                <a:srgbClr val="231F20"/>
              </a:solidFill>
              <a:prstDash val="solid"/>
              <a:headEnd type="none" w="med" len="med"/>
              <a:tailEnd type="none" w="med" len="med"/>
            </a:ln>
          </p:spPr>
        </p:sp>
        <p:sp>
          <p:nvSpPr>
            <p:cNvPr id="1073743247" name="直接连接符 1073743246"/>
            <p:cNvSpPr/>
            <p:nvPr/>
          </p:nvSpPr>
          <p:spPr>
            <a:xfrm flipH="1">
              <a:off x="5304" y="4757"/>
              <a:ext cx="226" cy="0"/>
            </a:xfrm>
            <a:prstGeom prst="line">
              <a:avLst/>
            </a:prstGeom>
            <a:ln w="6096" cap="flat" cmpd="sng">
              <a:solidFill>
                <a:srgbClr val="231F20"/>
              </a:solidFill>
              <a:prstDash val="solid"/>
              <a:headEnd type="none" w="med" len="med"/>
              <a:tailEnd type="none" w="med" len="med"/>
            </a:ln>
          </p:spPr>
        </p:sp>
        <p:sp>
          <p:nvSpPr>
            <p:cNvPr id="1073743248" name="任意多边形 1073743247"/>
            <p:cNvSpPr/>
            <p:nvPr/>
          </p:nvSpPr>
          <p:spPr>
            <a:xfrm>
              <a:off x="6604" y="4420"/>
              <a:ext cx="29" cy="111"/>
            </a:xfrm>
            <a:custGeom>
              <a:avLst/>
              <a:gdLst/>
              <a:ahLst/>
              <a:cxnLst/>
              <a:rect l="0" t="0" r="0" b="0"/>
              <a:pathLst>
                <a:path w="29" h="111">
                  <a:moveTo>
                    <a:pt x="15" y="110"/>
                  </a:moveTo>
                  <a:lnTo>
                    <a:pt x="0" y="0"/>
                  </a:lnTo>
                  <a:moveTo>
                    <a:pt x="15" y="110"/>
                  </a:moveTo>
                  <a:lnTo>
                    <a:pt x="29"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49" name="直接连接符 1073743248"/>
            <p:cNvSpPr/>
            <p:nvPr/>
          </p:nvSpPr>
          <p:spPr>
            <a:xfrm>
              <a:off x="6604" y="4421"/>
              <a:ext cx="29" cy="0"/>
            </a:xfrm>
            <a:prstGeom prst="line">
              <a:avLst/>
            </a:prstGeom>
            <a:ln w="6096" cap="flat" cmpd="sng">
              <a:solidFill>
                <a:srgbClr val="231F20"/>
              </a:solidFill>
              <a:prstDash val="solid"/>
              <a:headEnd type="none" w="med" len="med"/>
              <a:tailEnd type="none" w="med" len="med"/>
            </a:ln>
          </p:spPr>
        </p:sp>
        <p:sp>
          <p:nvSpPr>
            <p:cNvPr id="1073743250" name="直接连接符 1073743249"/>
            <p:cNvSpPr/>
            <p:nvPr/>
          </p:nvSpPr>
          <p:spPr>
            <a:xfrm>
              <a:off x="5664" y="4531"/>
              <a:ext cx="1017" cy="0"/>
            </a:xfrm>
            <a:prstGeom prst="line">
              <a:avLst/>
            </a:prstGeom>
            <a:ln w="6096" cap="flat" cmpd="sng">
              <a:solidFill>
                <a:srgbClr val="231F20"/>
              </a:solidFill>
              <a:prstDash val="solid"/>
              <a:headEnd type="none" w="med" len="med"/>
              <a:tailEnd type="none" w="med" len="med"/>
            </a:ln>
          </p:spPr>
        </p:sp>
        <p:sp>
          <p:nvSpPr>
            <p:cNvPr id="1073743251" name="任意多边形 1073743250"/>
            <p:cNvSpPr/>
            <p:nvPr/>
          </p:nvSpPr>
          <p:spPr>
            <a:xfrm>
              <a:off x="6604" y="2112"/>
              <a:ext cx="29" cy="111"/>
            </a:xfrm>
            <a:custGeom>
              <a:avLst/>
              <a:gdLst/>
              <a:ahLst/>
              <a:cxnLst/>
              <a:rect l="0" t="0" r="0" b="0"/>
              <a:pathLst>
                <a:path w="29" h="111">
                  <a:moveTo>
                    <a:pt x="15" y="0"/>
                  </a:moveTo>
                  <a:lnTo>
                    <a:pt x="29" y="110"/>
                  </a:lnTo>
                  <a:moveTo>
                    <a:pt x="15" y="0"/>
                  </a:moveTo>
                  <a:lnTo>
                    <a:pt x="0" y="11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52" name="直接连接符 1073743251"/>
            <p:cNvSpPr/>
            <p:nvPr/>
          </p:nvSpPr>
          <p:spPr>
            <a:xfrm flipH="1">
              <a:off x="6604" y="2223"/>
              <a:ext cx="29" cy="0"/>
            </a:xfrm>
            <a:prstGeom prst="line">
              <a:avLst/>
            </a:prstGeom>
            <a:ln w="6096" cap="flat" cmpd="sng">
              <a:solidFill>
                <a:srgbClr val="231F20"/>
              </a:solidFill>
              <a:prstDash val="solid"/>
              <a:headEnd type="none" w="med" len="med"/>
              <a:tailEnd type="none" w="med" len="med"/>
            </a:ln>
          </p:spPr>
        </p:sp>
        <p:sp>
          <p:nvSpPr>
            <p:cNvPr id="1073743253" name="直接连接符 1073743252"/>
            <p:cNvSpPr/>
            <p:nvPr/>
          </p:nvSpPr>
          <p:spPr>
            <a:xfrm>
              <a:off x="5789" y="2113"/>
              <a:ext cx="892" cy="0"/>
            </a:xfrm>
            <a:prstGeom prst="line">
              <a:avLst/>
            </a:prstGeom>
            <a:ln w="6096" cap="flat" cmpd="sng">
              <a:solidFill>
                <a:srgbClr val="231F20"/>
              </a:solidFill>
              <a:prstDash val="solid"/>
              <a:headEnd type="none" w="med" len="med"/>
              <a:tailEnd type="none" w="med" len="med"/>
            </a:ln>
          </p:spPr>
        </p:sp>
        <p:sp>
          <p:nvSpPr>
            <p:cNvPr id="1073743254" name="直接连接符 1073743253"/>
            <p:cNvSpPr/>
            <p:nvPr/>
          </p:nvSpPr>
          <p:spPr>
            <a:xfrm>
              <a:off x="6619" y="2113"/>
              <a:ext cx="0" cy="2418"/>
            </a:xfrm>
            <a:prstGeom prst="line">
              <a:avLst/>
            </a:prstGeom>
            <a:ln w="6096" cap="flat" cmpd="sng">
              <a:solidFill>
                <a:srgbClr val="231F20"/>
              </a:solidFill>
              <a:prstDash val="solid"/>
              <a:headEnd type="none" w="med" len="med"/>
              <a:tailEnd type="none" w="med" len="med"/>
            </a:ln>
          </p:spPr>
        </p:sp>
        <p:sp>
          <p:nvSpPr>
            <p:cNvPr id="1073743255" name="直接连接符 1073743254"/>
            <p:cNvSpPr/>
            <p:nvPr/>
          </p:nvSpPr>
          <p:spPr>
            <a:xfrm flipV="1">
              <a:off x="6590" y="3365"/>
              <a:ext cx="0" cy="72"/>
            </a:xfrm>
            <a:prstGeom prst="line">
              <a:avLst/>
            </a:prstGeom>
            <a:ln w="6096" cap="flat" cmpd="sng">
              <a:solidFill>
                <a:srgbClr val="231F20"/>
              </a:solidFill>
              <a:prstDash val="solid"/>
              <a:headEnd type="none" w="med" len="med"/>
              <a:tailEnd type="none" w="med" len="med"/>
            </a:ln>
          </p:spPr>
        </p:sp>
        <p:sp>
          <p:nvSpPr>
            <p:cNvPr id="1073743256" name="直接连接符 1073743255"/>
            <p:cNvSpPr/>
            <p:nvPr/>
          </p:nvSpPr>
          <p:spPr>
            <a:xfrm flipV="1">
              <a:off x="6542" y="3399"/>
              <a:ext cx="0" cy="38"/>
            </a:xfrm>
            <a:prstGeom prst="line">
              <a:avLst/>
            </a:prstGeom>
            <a:ln w="6096" cap="flat" cmpd="sng">
              <a:solidFill>
                <a:srgbClr val="231F20"/>
              </a:solidFill>
              <a:prstDash val="solid"/>
              <a:headEnd type="none" w="med" len="med"/>
              <a:tailEnd type="none" w="med" len="med"/>
            </a:ln>
          </p:spPr>
        </p:sp>
        <p:sp>
          <p:nvSpPr>
            <p:cNvPr id="1073743257" name="任意多边形 1073743256"/>
            <p:cNvSpPr/>
            <p:nvPr/>
          </p:nvSpPr>
          <p:spPr>
            <a:xfrm>
              <a:off x="6489" y="3365"/>
              <a:ext cx="101" cy="72"/>
            </a:xfrm>
            <a:custGeom>
              <a:avLst/>
              <a:gdLst/>
              <a:ahLst/>
              <a:cxnLst/>
              <a:rect l="0" t="0" r="0" b="0"/>
              <a:pathLst>
                <a:path w="101" h="72">
                  <a:moveTo>
                    <a:pt x="101" y="72"/>
                  </a:moveTo>
                  <a:lnTo>
                    <a:pt x="0" y="72"/>
                  </a:lnTo>
                  <a:lnTo>
                    <a:pt x="0"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58" name="任意多边形 1073743257"/>
            <p:cNvSpPr/>
            <p:nvPr/>
          </p:nvSpPr>
          <p:spPr>
            <a:xfrm>
              <a:off x="6489" y="3211"/>
              <a:ext cx="101" cy="72"/>
            </a:xfrm>
            <a:custGeom>
              <a:avLst/>
              <a:gdLst/>
              <a:ahLst/>
              <a:cxnLst/>
              <a:rect l="0" t="0" r="0" b="0"/>
              <a:pathLst>
                <a:path w="101" h="72">
                  <a:moveTo>
                    <a:pt x="0" y="72"/>
                  </a:moveTo>
                  <a:lnTo>
                    <a:pt x="101" y="72"/>
                  </a:lnTo>
                  <a:lnTo>
                    <a:pt x="101"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59" name="任意多边形 1073743258"/>
            <p:cNvSpPr/>
            <p:nvPr/>
          </p:nvSpPr>
          <p:spPr>
            <a:xfrm>
              <a:off x="6604" y="1724"/>
              <a:ext cx="29" cy="111"/>
            </a:xfrm>
            <a:custGeom>
              <a:avLst/>
              <a:gdLst/>
              <a:ahLst/>
              <a:cxnLst/>
              <a:rect l="0" t="0" r="0" b="0"/>
              <a:pathLst>
                <a:path w="29" h="111">
                  <a:moveTo>
                    <a:pt x="15" y="111"/>
                  </a:moveTo>
                  <a:lnTo>
                    <a:pt x="0" y="0"/>
                  </a:lnTo>
                  <a:moveTo>
                    <a:pt x="15" y="111"/>
                  </a:moveTo>
                  <a:lnTo>
                    <a:pt x="29"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60" name="直接连接符 1073743259"/>
            <p:cNvSpPr/>
            <p:nvPr/>
          </p:nvSpPr>
          <p:spPr>
            <a:xfrm>
              <a:off x="6604" y="1724"/>
              <a:ext cx="29" cy="0"/>
            </a:xfrm>
            <a:prstGeom prst="line">
              <a:avLst/>
            </a:prstGeom>
            <a:ln w="6096" cap="flat" cmpd="sng">
              <a:solidFill>
                <a:srgbClr val="231F20"/>
              </a:solidFill>
              <a:prstDash val="solid"/>
              <a:headEnd type="none" w="med" len="med"/>
              <a:tailEnd type="none" w="med" len="med"/>
            </a:ln>
          </p:spPr>
        </p:sp>
        <p:sp>
          <p:nvSpPr>
            <p:cNvPr id="1073743261" name="直接连接符 1073743260"/>
            <p:cNvSpPr/>
            <p:nvPr/>
          </p:nvSpPr>
          <p:spPr>
            <a:xfrm>
              <a:off x="5789" y="1835"/>
              <a:ext cx="892" cy="0"/>
            </a:xfrm>
            <a:prstGeom prst="line">
              <a:avLst/>
            </a:prstGeom>
            <a:ln w="6096" cap="flat" cmpd="sng">
              <a:solidFill>
                <a:srgbClr val="231F20"/>
              </a:solidFill>
              <a:prstDash val="solid"/>
              <a:headEnd type="none" w="med" len="med"/>
              <a:tailEnd type="none" w="med" len="med"/>
            </a:ln>
          </p:spPr>
        </p:sp>
        <p:sp>
          <p:nvSpPr>
            <p:cNvPr id="1073743262" name="任意多边形 1073743261"/>
            <p:cNvSpPr/>
            <p:nvPr/>
          </p:nvSpPr>
          <p:spPr>
            <a:xfrm>
              <a:off x="6604" y="702"/>
              <a:ext cx="29" cy="111"/>
            </a:xfrm>
            <a:custGeom>
              <a:avLst/>
              <a:gdLst/>
              <a:ahLst/>
              <a:cxnLst/>
              <a:rect l="0" t="0" r="0" b="0"/>
              <a:pathLst>
                <a:path w="29" h="111">
                  <a:moveTo>
                    <a:pt x="15" y="0"/>
                  </a:moveTo>
                  <a:lnTo>
                    <a:pt x="29" y="111"/>
                  </a:lnTo>
                  <a:moveTo>
                    <a:pt x="15" y="0"/>
                  </a:moveTo>
                  <a:lnTo>
                    <a:pt x="0" y="111"/>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63" name="直接连接符 1073743262"/>
            <p:cNvSpPr/>
            <p:nvPr/>
          </p:nvSpPr>
          <p:spPr>
            <a:xfrm flipH="1">
              <a:off x="6604" y="813"/>
              <a:ext cx="29" cy="0"/>
            </a:xfrm>
            <a:prstGeom prst="line">
              <a:avLst/>
            </a:prstGeom>
            <a:ln w="6096" cap="flat" cmpd="sng">
              <a:solidFill>
                <a:srgbClr val="231F20"/>
              </a:solidFill>
              <a:prstDash val="solid"/>
              <a:headEnd type="none" w="med" len="med"/>
              <a:tailEnd type="none" w="med" len="med"/>
            </a:ln>
          </p:spPr>
        </p:sp>
        <p:sp>
          <p:nvSpPr>
            <p:cNvPr id="1073743264" name="直接连接符 1073743263"/>
            <p:cNvSpPr/>
            <p:nvPr/>
          </p:nvSpPr>
          <p:spPr>
            <a:xfrm>
              <a:off x="5832" y="702"/>
              <a:ext cx="849" cy="0"/>
            </a:xfrm>
            <a:prstGeom prst="line">
              <a:avLst/>
            </a:prstGeom>
            <a:ln w="6096" cap="flat" cmpd="sng">
              <a:solidFill>
                <a:srgbClr val="231F20"/>
              </a:solidFill>
              <a:prstDash val="solid"/>
              <a:headEnd type="none" w="med" len="med"/>
              <a:tailEnd type="none" w="med" len="med"/>
            </a:ln>
          </p:spPr>
        </p:sp>
        <p:sp>
          <p:nvSpPr>
            <p:cNvPr id="1073743265" name="任意多边形 1073743264"/>
            <p:cNvSpPr/>
            <p:nvPr/>
          </p:nvSpPr>
          <p:spPr>
            <a:xfrm>
              <a:off x="6489" y="1287"/>
              <a:ext cx="101" cy="68"/>
            </a:xfrm>
            <a:custGeom>
              <a:avLst/>
              <a:gdLst/>
              <a:ahLst/>
              <a:cxnLst/>
              <a:rect l="0" t="0" r="0" b="0"/>
              <a:pathLst>
                <a:path w="101" h="68">
                  <a:moveTo>
                    <a:pt x="0" y="67"/>
                  </a:moveTo>
                  <a:lnTo>
                    <a:pt x="0" y="0"/>
                  </a:lnTo>
                  <a:lnTo>
                    <a:pt x="101" y="48"/>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266" name="直接连接符 1073743265"/>
            <p:cNvSpPr/>
            <p:nvPr/>
          </p:nvSpPr>
          <p:spPr>
            <a:xfrm>
              <a:off x="6619" y="702"/>
              <a:ext cx="0" cy="1133"/>
            </a:xfrm>
            <a:prstGeom prst="line">
              <a:avLst/>
            </a:prstGeom>
            <a:ln w="6096" cap="flat" cmpd="sng">
              <a:solidFill>
                <a:srgbClr val="231F20"/>
              </a:solidFill>
              <a:prstDash val="solid"/>
              <a:headEnd type="none" w="med" len="med"/>
              <a:tailEnd type="none" w="med" len="med"/>
            </a:ln>
          </p:spPr>
        </p:sp>
        <p:sp>
          <p:nvSpPr>
            <p:cNvPr id="1073743267" name="任意多边形 1073743266"/>
            <p:cNvSpPr/>
            <p:nvPr/>
          </p:nvSpPr>
          <p:spPr>
            <a:xfrm>
              <a:off x="6489" y="1186"/>
              <a:ext cx="101" cy="68"/>
            </a:xfrm>
            <a:custGeom>
              <a:avLst/>
              <a:gdLst/>
              <a:ahLst/>
              <a:cxnLst/>
              <a:rect l="0" t="0" r="0" b="0"/>
              <a:pathLst>
                <a:path w="101" h="68">
                  <a:moveTo>
                    <a:pt x="87" y="67"/>
                  </a:moveTo>
                  <a:lnTo>
                    <a:pt x="101" y="48"/>
                  </a:lnTo>
                  <a:lnTo>
                    <a:pt x="101" y="14"/>
                  </a:lnTo>
                  <a:lnTo>
                    <a:pt x="87" y="0"/>
                  </a:lnTo>
                  <a:lnTo>
                    <a:pt x="53" y="0"/>
                  </a:lnTo>
                  <a:lnTo>
                    <a:pt x="34" y="14"/>
                  </a:lnTo>
                  <a:lnTo>
                    <a:pt x="34" y="67"/>
                  </a:lnTo>
                  <a:lnTo>
                    <a:pt x="0" y="67"/>
                  </a:lnTo>
                  <a:lnTo>
                    <a:pt x="0" y="0"/>
                  </a:lnTo>
                </a:path>
              </a:pathLst>
            </a:custGeom>
            <a:noFill/>
            <a:ln w="6096" cap="flat" cmpd="sng">
              <a:solidFill>
                <a:srgbClr val="231F20"/>
              </a:solidFill>
              <a:prstDash val="solid"/>
              <a:headEnd type="none" w="med" len="med"/>
              <a:tailEnd type="none" w="med" len="med"/>
            </a:ln>
          </p:spPr>
          <p:txBody>
            <a:bodyPr/>
            <a:lstStyle/>
            <a:p>
              <a:endParaRPr lang="zh-CN" altLang="en-US"/>
            </a:p>
          </p:txBody>
        </p:sp>
      </p:grpSp>
      <p:sp>
        <p:nvSpPr>
          <p:cNvPr id="8" name="文本框 7"/>
          <p:cNvSpPr txBox="1"/>
          <p:nvPr/>
        </p:nvSpPr>
        <p:spPr>
          <a:xfrm>
            <a:off x="1186815" y="4538345"/>
            <a:ext cx="840105" cy="275590"/>
          </a:xfrm>
          <a:prstGeom prst="rect">
            <a:avLst/>
          </a:prstGeom>
          <a:noFill/>
        </p:spPr>
        <p:txBody>
          <a:bodyPr wrap="none" rtlCol="0">
            <a:spAutoFit/>
          </a:bodyPr>
          <a:lstStyle/>
          <a:p>
            <a:r>
              <a:rPr lang="en-US" altLang="zh-CN" sz="1200" b="1">
                <a:latin typeface="等线" panose="02010600030101010101" charset="-122"/>
                <a:ea typeface="等线" panose="02010600030101010101" charset="-122"/>
              </a:rPr>
              <a:t>ZST13/10</a:t>
            </a:r>
          </a:p>
        </p:txBody>
      </p:sp>
      <p:sp>
        <p:nvSpPr>
          <p:cNvPr id="9" name="文本框 8"/>
          <p:cNvSpPr txBox="1"/>
          <p:nvPr/>
        </p:nvSpPr>
        <p:spPr>
          <a:xfrm>
            <a:off x="3503295" y="4404360"/>
            <a:ext cx="840105" cy="275590"/>
          </a:xfrm>
          <a:prstGeom prst="rect">
            <a:avLst/>
          </a:prstGeom>
          <a:noFill/>
        </p:spPr>
        <p:txBody>
          <a:bodyPr wrap="none" rtlCol="0">
            <a:spAutoFit/>
          </a:bodyPr>
          <a:lstStyle/>
          <a:p>
            <a:r>
              <a:rPr lang="en-US" altLang="zh-CN" sz="1200" b="1">
                <a:latin typeface="等线" panose="02010600030101010101" charset="-122"/>
                <a:ea typeface="等线" panose="02010600030101010101" charset="-122"/>
              </a:rPr>
              <a:t>ZST13/20</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5" name="文本框 4"/>
          <p:cNvSpPr txBox="1"/>
          <p:nvPr/>
        </p:nvSpPr>
        <p:spPr>
          <a:xfrm>
            <a:off x="2671445" y="0"/>
            <a:ext cx="4352290" cy="583565"/>
          </a:xfrm>
          <a:prstGeom prst="rect">
            <a:avLst/>
          </a:prstGeom>
          <a:noFill/>
        </p:spPr>
        <p:txBody>
          <a:bodyPr wrap="none" rtlCol="0">
            <a:spAutoFit/>
          </a:bodyPr>
          <a:lstStyle/>
          <a:p>
            <a:r>
              <a:rPr lang="zh-CN" altLang="zh-CN" sz="1600" b="1">
                <a:solidFill>
                  <a:schemeClr val="bg1"/>
                </a:solidFill>
                <a:latin typeface="等线" panose="02010600030101010101" charset="-122"/>
                <a:ea typeface="等线" panose="02010600030101010101" charset="-122"/>
                <a:sym typeface="+mn-ea"/>
              </a:rPr>
              <a:t>Screw-in </a:t>
            </a:r>
            <a:r>
              <a:rPr lang="en-US" altLang="zh-CN" sz="1600" b="1">
                <a:solidFill>
                  <a:schemeClr val="bg1"/>
                </a:solidFill>
                <a:latin typeface="等线" panose="02010600030101010101" charset="-122"/>
                <a:ea typeface="等线" panose="02010600030101010101" charset="-122"/>
                <a:sym typeface="+mn-ea"/>
              </a:rPr>
              <a:t>T</a:t>
            </a:r>
            <a:r>
              <a:rPr lang="zh-CN" altLang="zh-CN" sz="1600" b="1">
                <a:solidFill>
                  <a:schemeClr val="bg1"/>
                </a:solidFill>
                <a:latin typeface="等线" panose="02010600030101010101" charset="-122"/>
                <a:ea typeface="等线" panose="02010600030101010101" charset="-122"/>
                <a:sym typeface="+mn-ea"/>
              </a:rPr>
              <a:t>hermocouple-Type B </a:t>
            </a:r>
            <a:r>
              <a:rPr lang="en-US" altLang="zh-CN" sz="1600" b="1">
                <a:solidFill>
                  <a:schemeClr val="bg1"/>
                </a:solidFill>
                <a:latin typeface="等线" panose="02010600030101010101" charset="-122"/>
                <a:ea typeface="等线" panose="02010600030101010101" charset="-122"/>
                <a:sym typeface="+mn-ea"/>
              </a:rPr>
              <a:t>J</a:t>
            </a:r>
            <a:r>
              <a:rPr lang="zh-CN" altLang="zh-CN" sz="1600" b="1">
                <a:solidFill>
                  <a:schemeClr val="bg1"/>
                </a:solidFill>
                <a:latin typeface="等线" panose="02010600030101010101" charset="-122"/>
                <a:ea typeface="等线" panose="02010600030101010101" charset="-122"/>
                <a:sym typeface="+mn-ea"/>
              </a:rPr>
              <a:t>unction </a:t>
            </a:r>
            <a:r>
              <a:rPr lang="en-US" altLang="zh-CN" sz="1600" b="1">
                <a:solidFill>
                  <a:schemeClr val="bg1"/>
                </a:solidFill>
                <a:latin typeface="等线" panose="02010600030101010101" charset="-122"/>
                <a:ea typeface="等线" panose="02010600030101010101" charset="-122"/>
                <a:sym typeface="+mn-ea"/>
              </a:rPr>
              <a:t>B</a:t>
            </a:r>
            <a:r>
              <a:rPr lang="zh-CN" altLang="zh-CN" sz="1600" b="1">
                <a:solidFill>
                  <a:schemeClr val="bg1"/>
                </a:solidFill>
                <a:latin typeface="等线" panose="02010600030101010101" charset="-122"/>
                <a:ea typeface="等线" panose="02010600030101010101" charset="-122"/>
                <a:sym typeface="+mn-ea"/>
              </a:rPr>
              <a:t>ox</a:t>
            </a:r>
          </a:p>
          <a:p>
            <a:r>
              <a:rPr lang="en-US" altLang="zh-CN" sz="1600" b="1">
                <a:solidFill>
                  <a:schemeClr val="bg1"/>
                </a:solidFill>
              </a:rPr>
              <a:t>ZST13/10  ZST13/20</a:t>
            </a:r>
          </a:p>
        </p:txBody>
      </p:sp>
      <p:sp>
        <p:nvSpPr>
          <p:cNvPr id="8" name="文本框 7"/>
          <p:cNvSpPr txBox="1"/>
          <p:nvPr/>
        </p:nvSpPr>
        <p:spPr>
          <a:xfrm>
            <a:off x="329565" y="899795"/>
            <a:ext cx="1484630" cy="306705"/>
          </a:xfrm>
          <a:prstGeom prst="rect">
            <a:avLst/>
          </a:prstGeom>
          <a:noFill/>
        </p:spPr>
        <p:txBody>
          <a:bodyPr wrap="square" rtlCol="0">
            <a:spAutoFit/>
          </a:bodyPr>
          <a:lstStyle/>
          <a:p>
            <a:r>
              <a:rPr lang="en-US" altLang="zh-CN" sz="1400" b="1">
                <a:latin typeface="等线" panose="02010600030101010101" charset="-122"/>
                <a:ea typeface="等线" panose="02010600030101010101" charset="-122"/>
              </a:rPr>
              <a:t>Ordering Guide</a:t>
            </a:r>
          </a:p>
        </p:txBody>
      </p:sp>
      <p:grpSp>
        <p:nvGrpSpPr>
          <p:cNvPr id="1073743328" name="组合 1073743327"/>
          <p:cNvGrpSpPr/>
          <p:nvPr/>
        </p:nvGrpSpPr>
        <p:grpSpPr>
          <a:xfrm>
            <a:off x="944245" y="1511935"/>
            <a:ext cx="1584325" cy="431165"/>
            <a:chOff x="7722" y="-1966"/>
            <a:chExt cx="2345" cy="663"/>
          </a:xfrm>
        </p:grpSpPr>
        <p:sp>
          <p:nvSpPr>
            <p:cNvPr id="1073743329" name="直接连接符 1073743328"/>
            <p:cNvSpPr/>
            <p:nvPr/>
          </p:nvSpPr>
          <p:spPr>
            <a:xfrm>
              <a:off x="8988" y="-1764"/>
              <a:ext cx="120" cy="0"/>
            </a:xfrm>
            <a:prstGeom prst="line">
              <a:avLst/>
            </a:prstGeom>
            <a:ln w="15227" cap="flat" cmpd="sng">
              <a:solidFill>
                <a:srgbClr val="231F20"/>
              </a:solidFill>
              <a:prstDash val="solid"/>
              <a:headEnd type="none" w="med" len="med"/>
              <a:tailEnd type="none" w="med" len="med"/>
            </a:ln>
          </p:spPr>
        </p:sp>
        <p:sp>
          <p:nvSpPr>
            <p:cNvPr id="1073743330" name="任意多边形 1073743329"/>
            <p:cNvSpPr/>
            <p:nvPr/>
          </p:nvSpPr>
          <p:spPr>
            <a:xfrm>
              <a:off x="8988" y="-1822"/>
              <a:ext cx="120" cy="116"/>
            </a:xfrm>
            <a:custGeom>
              <a:avLst/>
              <a:gdLst/>
              <a:ahLst/>
              <a:cxnLst/>
              <a:rect l="0" t="0" r="0" b="0"/>
              <a:pathLst>
                <a:path w="120" h="116">
                  <a:moveTo>
                    <a:pt x="0" y="0"/>
                  </a:moveTo>
                  <a:lnTo>
                    <a:pt x="111" y="0"/>
                  </a:lnTo>
                  <a:lnTo>
                    <a:pt x="120" y="15"/>
                  </a:lnTo>
                  <a:lnTo>
                    <a:pt x="120" y="116"/>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331" name="直接连接符 1073743330"/>
            <p:cNvSpPr/>
            <p:nvPr/>
          </p:nvSpPr>
          <p:spPr>
            <a:xfrm>
              <a:off x="8868" y="-1783"/>
              <a:ext cx="120" cy="0"/>
            </a:xfrm>
            <a:prstGeom prst="line">
              <a:avLst/>
            </a:prstGeom>
            <a:ln w="15227" cap="flat" cmpd="sng">
              <a:solidFill>
                <a:srgbClr val="231F20"/>
              </a:solidFill>
              <a:prstDash val="solid"/>
              <a:headEnd type="none" w="med" len="med"/>
              <a:tailEnd type="none" w="med" len="med"/>
            </a:ln>
          </p:spPr>
        </p:sp>
        <p:sp>
          <p:nvSpPr>
            <p:cNvPr id="1073743332" name="直接连接符 1073743331"/>
            <p:cNvSpPr/>
            <p:nvPr/>
          </p:nvSpPr>
          <p:spPr>
            <a:xfrm flipV="1">
              <a:off x="8859" y="-1769"/>
              <a:ext cx="0" cy="63"/>
            </a:xfrm>
            <a:prstGeom prst="line">
              <a:avLst/>
            </a:prstGeom>
            <a:ln w="15227" cap="flat" cmpd="sng">
              <a:solidFill>
                <a:srgbClr val="231F20"/>
              </a:solidFill>
              <a:prstDash val="solid"/>
              <a:headEnd type="none" w="med" len="med"/>
              <a:tailEnd type="none" w="med" len="med"/>
            </a:ln>
          </p:spPr>
        </p:sp>
        <p:sp>
          <p:nvSpPr>
            <p:cNvPr id="1073743333" name="任意多边形 1073743332"/>
            <p:cNvSpPr/>
            <p:nvPr/>
          </p:nvSpPr>
          <p:spPr>
            <a:xfrm>
              <a:off x="9062" y="-1779"/>
              <a:ext cx="2" cy="24"/>
            </a:xfrm>
            <a:custGeom>
              <a:avLst/>
              <a:gdLst/>
              <a:ahLst/>
              <a:cxnLst/>
              <a:rect l="0" t="0" r="0" b="0"/>
              <a:pathLst>
                <a:path w="1" h="24">
                  <a:moveTo>
                    <a:pt x="0" y="24"/>
                  </a:moveTo>
                  <a:lnTo>
                    <a:pt x="0" y="0"/>
                  </a:lnTo>
                  <a:lnTo>
                    <a:pt x="0" y="24"/>
                  </a:lnTo>
                  <a:close/>
                </a:path>
              </a:pathLst>
            </a:custGeom>
            <a:solidFill>
              <a:srgbClr val="231F20"/>
            </a:solidFill>
            <a:ln w="9525">
              <a:noFill/>
            </a:ln>
          </p:spPr>
          <p:txBody>
            <a:bodyPr/>
            <a:lstStyle/>
            <a:p>
              <a:endParaRPr lang="zh-CN" altLang="en-US"/>
            </a:p>
          </p:txBody>
        </p:sp>
        <p:sp>
          <p:nvSpPr>
            <p:cNvPr id="1073743334" name="直接连接符 1073743333"/>
            <p:cNvSpPr/>
            <p:nvPr/>
          </p:nvSpPr>
          <p:spPr>
            <a:xfrm>
              <a:off x="9062" y="-1823"/>
              <a:ext cx="0" cy="0"/>
            </a:xfrm>
            <a:prstGeom prst="line">
              <a:avLst/>
            </a:prstGeom>
            <a:ln w="15202" cap="flat" cmpd="sng">
              <a:solidFill>
                <a:srgbClr val="231F20"/>
              </a:solidFill>
              <a:prstDash val="solid"/>
              <a:headEnd type="none" w="med" len="med"/>
              <a:tailEnd type="none" w="med" len="med"/>
            </a:ln>
          </p:spPr>
        </p:sp>
        <p:sp>
          <p:nvSpPr>
            <p:cNvPr id="1073743335" name="任意多边形 1073743334"/>
            <p:cNvSpPr/>
            <p:nvPr/>
          </p:nvSpPr>
          <p:spPr>
            <a:xfrm>
              <a:off x="9062" y="-1779"/>
              <a:ext cx="2" cy="24"/>
            </a:xfrm>
            <a:custGeom>
              <a:avLst/>
              <a:gdLst/>
              <a:ahLst/>
              <a:cxnLst/>
              <a:rect l="0" t="0" r="0" b="0"/>
              <a:pathLst>
                <a:path w="1" h="24">
                  <a:moveTo>
                    <a:pt x="0" y="24"/>
                  </a:moveTo>
                  <a:lnTo>
                    <a:pt x="0" y="0"/>
                  </a:lnTo>
                  <a:lnTo>
                    <a:pt x="0" y="24"/>
                  </a:lnTo>
                  <a:close/>
                </a:path>
              </a:pathLst>
            </a:custGeom>
            <a:solidFill>
              <a:srgbClr val="231F20"/>
            </a:solidFill>
            <a:ln w="9525">
              <a:noFill/>
            </a:ln>
          </p:spPr>
          <p:txBody>
            <a:bodyPr/>
            <a:lstStyle/>
            <a:p>
              <a:endParaRPr lang="zh-CN" altLang="en-US"/>
            </a:p>
          </p:txBody>
        </p:sp>
        <p:sp>
          <p:nvSpPr>
            <p:cNvPr id="1073743336" name="任意多边形 1073743335"/>
            <p:cNvSpPr/>
            <p:nvPr/>
          </p:nvSpPr>
          <p:spPr>
            <a:xfrm>
              <a:off x="9098" y="-1707"/>
              <a:ext cx="10" cy="116"/>
            </a:xfrm>
            <a:custGeom>
              <a:avLst/>
              <a:gdLst/>
              <a:ahLst/>
              <a:cxnLst/>
              <a:rect l="0" t="0" r="0" b="0"/>
              <a:pathLst>
                <a:path w="10" h="116">
                  <a:moveTo>
                    <a:pt x="0" y="115"/>
                  </a:moveTo>
                  <a:lnTo>
                    <a:pt x="9" y="100"/>
                  </a:lnTo>
                  <a:lnTo>
                    <a:pt x="9" y="0"/>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337" name="直接连接符 1073743336"/>
            <p:cNvSpPr/>
            <p:nvPr/>
          </p:nvSpPr>
          <p:spPr>
            <a:xfrm flipV="1">
              <a:off x="8859" y="-1783"/>
              <a:ext cx="9" cy="14"/>
            </a:xfrm>
            <a:prstGeom prst="line">
              <a:avLst/>
            </a:prstGeom>
            <a:ln w="15227" cap="flat" cmpd="sng">
              <a:solidFill>
                <a:srgbClr val="231F20"/>
              </a:solidFill>
              <a:prstDash val="solid"/>
              <a:headEnd type="none" w="med" len="med"/>
              <a:tailEnd type="none" w="med" len="med"/>
            </a:ln>
          </p:spPr>
        </p:sp>
        <p:sp>
          <p:nvSpPr>
            <p:cNvPr id="1073743338" name="直接连接符 1073743337"/>
            <p:cNvSpPr/>
            <p:nvPr/>
          </p:nvSpPr>
          <p:spPr>
            <a:xfrm flipH="1" flipV="1">
              <a:off x="8859" y="-1644"/>
              <a:ext cx="9" cy="14"/>
            </a:xfrm>
            <a:prstGeom prst="line">
              <a:avLst/>
            </a:prstGeom>
            <a:ln w="15227" cap="flat" cmpd="sng">
              <a:solidFill>
                <a:srgbClr val="231F20"/>
              </a:solidFill>
              <a:prstDash val="solid"/>
              <a:headEnd type="none" w="med" len="med"/>
              <a:tailEnd type="none" w="med" len="med"/>
            </a:ln>
          </p:spPr>
        </p:sp>
        <p:sp>
          <p:nvSpPr>
            <p:cNvPr id="1073743339" name="直接连接符 1073743338"/>
            <p:cNvSpPr/>
            <p:nvPr/>
          </p:nvSpPr>
          <p:spPr>
            <a:xfrm>
              <a:off x="8988" y="-1649"/>
              <a:ext cx="120" cy="0"/>
            </a:xfrm>
            <a:prstGeom prst="line">
              <a:avLst/>
            </a:prstGeom>
            <a:ln w="15227" cap="flat" cmpd="sng">
              <a:solidFill>
                <a:srgbClr val="231F20"/>
              </a:solidFill>
              <a:prstDash val="solid"/>
              <a:headEnd type="none" w="med" len="med"/>
              <a:tailEnd type="none" w="med" len="med"/>
            </a:ln>
          </p:spPr>
        </p:sp>
        <p:sp>
          <p:nvSpPr>
            <p:cNvPr id="1073743340" name="直接连接符 1073743339"/>
            <p:cNvSpPr/>
            <p:nvPr/>
          </p:nvSpPr>
          <p:spPr>
            <a:xfrm>
              <a:off x="8988" y="-1822"/>
              <a:ext cx="0" cy="231"/>
            </a:xfrm>
            <a:prstGeom prst="line">
              <a:avLst/>
            </a:prstGeom>
            <a:ln w="15227" cap="flat" cmpd="sng">
              <a:solidFill>
                <a:srgbClr val="231F20"/>
              </a:solidFill>
              <a:prstDash val="solid"/>
              <a:headEnd type="none" w="med" len="med"/>
              <a:tailEnd type="none" w="med" len="med"/>
            </a:ln>
          </p:spPr>
        </p:sp>
        <p:sp>
          <p:nvSpPr>
            <p:cNvPr id="1073743341" name="直接连接符 1073743340"/>
            <p:cNvSpPr/>
            <p:nvPr/>
          </p:nvSpPr>
          <p:spPr>
            <a:xfrm>
              <a:off x="8868" y="-1630"/>
              <a:ext cx="120" cy="0"/>
            </a:xfrm>
            <a:prstGeom prst="line">
              <a:avLst/>
            </a:prstGeom>
            <a:ln w="15227" cap="flat" cmpd="sng">
              <a:solidFill>
                <a:srgbClr val="231F20"/>
              </a:solidFill>
              <a:prstDash val="solid"/>
              <a:headEnd type="none" w="med" len="med"/>
              <a:tailEnd type="none" w="med" len="med"/>
            </a:ln>
          </p:spPr>
        </p:sp>
        <p:sp>
          <p:nvSpPr>
            <p:cNvPr id="1073743342" name="直接连接符 1073743341"/>
            <p:cNvSpPr/>
            <p:nvPr/>
          </p:nvSpPr>
          <p:spPr>
            <a:xfrm>
              <a:off x="8859" y="-1706"/>
              <a:ext cx="0" cy="62"/>
            </a:xfrm>
            <a:prstGeom prst="line">
              <a:avLst/>
            </a:prstGeom>
            <a:ln w="15227" cap="flat" cmpd="sng">
              <a:solidFill>
                <a:srgbClr val="231F20"/>
              </a:solidFill>
              <a:prstDash val="solid"/>
              <a:headEnd type="none" w="med" len="med"/>
              <a:tailEnd type="none" w="med" len="med"/>
            </a:ln>
          </p:spPr>
        </p:sp>
        <p:sp>
          <p:nvSpPr>
            <p:cNvPr id="1073743343" name="直接连接符 1073743342"/>
            <p:cNvSpPr/>
            <p:nvPr/>
          </p:nvSpPr>
          <p:spPr>
            <a:xfrm>
              <a:off x="8988" y="-1591"/>
              <a:ext cx="111" cy="0"/>
            </a:xfrm>
            <a:prstGeom prst="line">
              <a:avLst/>
            </a:prstGeom>
            <a:ln w="15227" cap="flat" cmpd="sng">
              <a:solidFill>
                <a:srgbClr val="231F20"/>
              </a:solidFill>
              <a:prstDash val="solid"/>
              <a:headEnd type="none" w="med" len="med"/>
              <a:tailEnd type="none" w="med" len="med"/>
            </a:ln>
          </p:spPr>
        </p:sp>
        <p:sp>
          <p:nvSpPr>
            <p:cNvPr id="1073743344" name="直接连接符 1073743343"/>
            <p:cNvSpPr/>
            <p:nvPr/>
          </p:nvSpPr>
          <p:spPr>
            <a:xfrm>
              <a:off x="9483" y="-1802"/>
              <a:ext cx="0" cy="191"/>
            </a:xfrm>
            <a:prstGeom prst="line">
              <a:avLst/>
            </a:prstGeom>
            <a:ln w="15227" cap="flat" cmpd="sng">
              <a:solidFill>
                <a:srgbClr val="231F20"/>
              </a:solidFill>
              <a:prstDash val="solid"/>
              <a:headEnd type="none" w="med" len="med"/>
              <a:tailEnd type="none" w="med" len="med"/>
            </a:ln>
          </p:spPr>
        </p:sp>
        <p:sp>
          <p:nvSpPr>
            <p:cNvPr id="1073743345" name="直接连接符 1073743344"/>
            <p:cNvSpPr/>
            <p:nvPr/>
          </p:nvSpPr>
          <p:spPr>
            <a:xfrm flipH="1">
              <a:off x="9497" y="-1817"/>
              <a:ext cx="139" cy="0"/>
            </a:xfrm>
            <a:prstGeom prst="line">
              <a:avLst/>
            </a:prstGeom>
            <a:ln w="15227" cap="flat" cmpd="sng">
              <a:solidFill>
                <a:srgbClr val="231F20"/>
              </a:solidFill>
              <a:prstDash val="solid"/>
              <a:headEnd type="none" w="med" len="med"/>
              <a:tailEnd type="none" w="med" len="med"/>
            </a:ln>
          </p:spPr>
        </p:sp>
        <p:sp>
          <p:nvSpPr>
            <p:cNvPr id="1073743346" name="任意多边形 1073743345"/>
            <p:cNvSpPr/>
            <p:nvPr/>
          </p:nvSpPr>
          <p:spPr>
            <a:xfrm>
              <a:off x="9486" y="-1820"/>
              <a:ext cx="15" cy="15"/>
            </a:xfrm>
            <a:custGeom>
              <a:avLst/>
              <a:gdLst/>
              <a:ahLst/>
              <a:cxnLst/>
              <a:rect l="0" t="0" r="0" b="0"/>
              <a:pathLst>
                <a:path w="15" h="15">
                  <a:moveTo>
                    <a:pt x="14" y="0"/>
                  </a:moveTo>
                  <a:lnTo>
                    <a:pt x="6" y="0"/>
                  </a:lnTo>
                  <a:lnTo>
                    <a:pt x="0" y="7"/>
                  </a:lnTo>
                  <a:lnTo>
                    <a:pt x="0" y="15"/>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47" name="直接连接符 1073743346"/>
            <p:cNvSpPr/>
            <p:nvPr/>
          </p:nvSpPr>
          <p:spPr>
            <a:xfrm>
              <a:off x="9646" y="-1870"/>
              <a:ext cx="0" cy="283"/>
            </a:xfrm>
            <a:prstGeom prst="line">
              <a:avLst/>
            </a:prstGeom>
            <a:ln w="15227" cap="flat" cmpd="sng">
              <a:solidFill>
                <a:srgbClr val="231F20"/>
              </a:solidFill>
              <a:prstDash val="solid"/>
              <a:headEnd type="none" w="med" len="med"/>
              <a:tailEnd type="none" w="med" len="med"/>
            </a:ln>
          </p:spPr>
        </p:sp>
        <p:sp>
          <p:nvSpPr>
            <p:cNvPr id="1073743348" name="任意多边形 1073743347"/>
            <p:cNvSpPr/>
            <p:nvPr/>
          </p:nvSpPr>
          <p:spPr>
            <a:xfrm>
              <a:off x="9637" y="-1831"/>
              <a:ext cx="12" cy="12"/>
            </a:xfrm>
            <a:custGeom>
              <a:avLst/>
              <a:gdLst/>
              <a:ahLst/>
              <a:cxnLst/>
              <a:rect l="0" t="0" r="0" b="0"/>
              <a:pathLst>
                <a:path w="12" h="12">
                  <a:moveTo>
                    <a:pt x="0" y="11"/>
                  </a:moveTo>
                  <a:lnTo>
                    <a:pt x="6" y="11"/>
                  </a:lnTo>
                  <a:lnTo>
                    <a:pt x="11" y="6"/>
                  </a:lnTo>
                  <a:lnTo>
                    <a:pt x="11" y="0"/>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49" name="直接连接符 1073743348"/>
            <p:cNvSpPr/>
            <p:nvPr/>
          </p:nvSpPr>
          <p:spPr>
            <a:xfrm flipH="1">
              <a:off x="9670" y="-1889"/>
              <a:ext cx="105" cy="0"/>
            </a:xfrm>
            <a:prstGeom prst="line">
              <a:avLst/>
            </a:prstGeom>
            <a:ln w="15227" cap="flat" cmpd="sng">
              <a:solidFill>
                <a:srgbClr val="231F20"/>
              </a:solidFill>
              <a:prstDash val="solid"/>
              <a:headEnd type="none" w="med" len="med"/>
              <a:tailEnd type="none" w="med" len="med"/>
            </a:ln>
          </p:spPr>
        </p:sp>
        <p:sp>
          <p:nvSpPr>
            <p:cNvPr id="1073743350" name="任意多边形 1073743349"/>
            <p:cNvSpPr/>
            <p:nvPr/>
          </p:nvSpPr>
          <p:spPr>
            <a:xfrm>
              <a:off x="9648" y="-1893"/>
              <a:ext cx="23" cy="23"/>
            </a:xfrm>
            <a:custGeom>
              <a:avLst/>
              <a:gdLst/>
              <a:ahLst/>
              <a:cxnLst/>
              <a:rect l="0" t="0" r="0" b="0"/>
              <a:pathLst>
                <a:path w="23" h="23">
                  <a:moveTo>
                    <a:pt x="22" y="0"/>
                  </a:moveTo>
                  <a:lnTo>
                    <a:pt x="9" y="0"/>
                  </a:lnTo>
                  <a:lnTo>
                    <a:pt x="0" y="9"/>
                  </a:lnTo>
                  <a:lnTo>
                    <a:pt x="0" y="22"/>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51" name="直接连接符 1073743350"/>
            <p:cNvSpPr/>
            <p:nvPr/>
          </p:nvSpPr>
          <p:spPr>
            <a:xfrm>
              <a:off x="9828" y="-1937"/>
              <a:ext cx="211" cy="451"/>
            </a:xfrm>
            <a:prstGeom prst="line">
              <a:avLst/>
            </a:prstGeom>
            <a:ln w="15227" cap="flat" cmpd="sng">
              <a:solidFill>
                <a:srgbClr val="231F20"/>
              </a:solidFill>
              <a:prstDash val="solid"/>
              <a:headEnd type="none" w="med" len="med"/>
              <a:tailEnd type="none" w="med" len="med"/>
            </a:ln>
          </p:spPr>
        </p:sp>
        <p:pic>
          <p:nvPicPr>
            <p:cNvPr id="1073743352" name="图片 1073743351"/>
            <p:cNvPicPr>
              <a:picLocks noChangeAspect="1"/>
            </p:cNvPicPr>
            <p:nvPr/>
          </p:nvPicPr>
          <p:blipFill>
            <a:blip r:embed="rId4" cstate="print"/>
            <a:stretch>
              <a:fillRect/>
            </a:stretch>
          </p:blipFill>
          <p:spPr>
            <a:xfrm>
              <a:off x="9474" y="-1956"/>
              <a:ext cx="592" cy="569"/>
            </a:xfrm>
            <a:prstGeom prst="rect">
              <a:avLst/>
            </a:prstGeom>
            <a:noFill/>
            <a:ln w="9525">
              <a:noFill/>
            </a:ln>
          </p:spPr>
        </p:pic>
        <p:sp>
          <p:nvSpPr>
            <p:cNvPr id="1073743353" name="直接连接符 1073743352"/>
            <p:cNvSpPr/>
            <p:nvPr/>
          </p:nvSpPr>
          <p:spPr>
            <a:xfrm>
              <a:off x="9766" y="-1918"/>
              <a:ext cx="216" cy="466"/>
            </a:xfrm>
            <a:prstGeom prst="line">
              <a:avLst/>
            </a:prstGeom>
            <a:ln w="15227" cap="flat" cmpd="sng">
              <a:solidFill>
                <a:srgbClr val="231F20"/>
              </a:solidFill>
              <a:prstDash val="solid"/>
              <a:headEnd type="none" w="med" len="med"/>
              <a:tailEnd type="none" w="med" len="med"/>
            </a:ln>
          </p:spPr>
        </p:sp>
        <p:sp>
          <p:nvSpPr>
            <p:cNvPr id="1073743354" name="任意多边形 1073743353"/>
            <p:cNvSpPr/>
            <p:nvPr/>
          </p:nvSpPr>
          <p:spPr>
            <a:xfrm>
              <a:off x="9950" y="-1488"/>
              <a:ext cx="22" cy="12"/>
            </a:xfrm>
            <a:custGeom>
              <a:avLst/>
              <a:gdLst/>
              <a:ahLst/>
              <a:cxnLst/>
              <a:rect l="0" t="0" r="0" b="0"/>
              <a:pathLst>
                <a:path w="22" h="12">
                  <a:moveTo>
                    <a:pt x="22" y="7"/>
                  </a:moveTo>
                  <a:lnTo>
                    <a:pt x="20" y="3"/>
                  </a:lnTo>
                  <a:lnTo>
                    <a:pt x="16" y="0"/>
                  </a:lnTo>
                  <a:lnTo>
                    <a:pt x="12" y="0"/>
                  </a:lnTo>
                  <a:lnTo>
                    <a:pt x="5" y="0"/>
                  </a:lnTo>
                  <a:lnTo>
                    <a:pt x="0" y="5"/>
                  </a:lnTo>
                  <a:lnTo>
                    <a:pt x="0" y="12"/>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55" name="任意多边形 1073743354"/>
            <p:cNvSpPr/>
            <p:nvPr/>
          </p:nvSpPr>
          <p:spPr>
            <a:xfrm>
              <a:off x="9946" y="-1405"/>
              <a:ext cx="4" cy="4"/>
            </a:xfrm>
            <a:custGeom>
              <a:avLst/>
              <a:gdLst/>
              <a:ahLst/>
              <a:cxnLst/>
              <a:rect l="0" t="0" r="0" b="0"/>
              <a:pathLst>
                <a:path w="4" h="4">
                  <a:moveTo>
                    <a:pt x="0" y="3"/>
                  </a:moveTo>
                  <a:lnTo>
                    <a:pt x="2" y="3"/>
                  </a:lnTo>
                  <a:lnTo>
                    <a:pt x="3" y="2"/>
                  </a:lnTo>
                  <a:lnTo>
                    <a:pt x="3" y="0"/>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56" name="任意多边形 1073743355"/>
            <p:cNvSpPr/>
            <p:nvPr/>
          </p:nvSpPr>
          <p:spPr>
            <a:xfrm>
              <a:off x="9758" y="-1405"/>
              <a:ext cx="4" cy="4"/>
            </a:xfrm>
            <a:custGeom>
              <a:avLst/>
              <a:gdLst/>
              <a:ahLst/>
              <a:cxnLst/>
              <a:rect l="0" t="0" r="0" b="0"/>
              <a:pathLst>
                <a:path w="4" h="4">
                  <a:moveTo>
                    <a:pt x="0" y="0"/>
                  </a:moveTo>
                  <a:lnTo>
                    <a:pt x="0" y="2"/>
                  </a:lnTo>
                  <a:lnTo>
                    <a:pt x="2" y="3"/>
                  </a:lnTo>
                  <a:lnTo>
                    <a:pt x="4" y="3"/>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57" name="任意多边形 1073743356"/>
            <p:cNvSpPr/>
            <p:nvPr/>
          </p:nvSpPr>
          <p:spPr>
            <a:xfrm>
              <a:off x="9751" y="-1526"/>
              <a:ext cx="8" cy="8"/>
            </a:xfrm>
            <a:custGeom>
              <a:avLst/>
              <a:gdLst/>
              <a:ahLst/>
              <a:cxnLst/>
              <a:rect l="0" t="0" r="0" b="0"/>
              <a:pathLst>
                <a:path w="8" h="8">
                  <a:moveTo>
                    <a:pt x="7" y="7"/>
                  </a:moveTo>
                  <a:lnTo>
                    <a:pt x="7" y="3"/>
                  </a:lnTo>
                  <a:lnTo>
                    <a:pt x="4" y="0"/>
                  </a:lnTo>
                  <a:lnTo>
                    <a:pt x="0" y="0"/>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58" name="任意多边形 1073743357"/>
            <p:cNvSpPr/>
            <p:nvPr/>
          </p:nvSpPr>
          <p:spPr>
            <a:xfrm>
              <a:off x="9808" y="-1707"/>
              <a:ext cx="96" cy="87"/>
            </a:xfrm>
            <a:custGeom>
              <a:avLst/>
              <a:gdLst/>
              <a:ahLst/>
              <a:cxnLst/>
              <a:rect l="0" t="0" r="0" b="0"/>
              <a:pathLst>
                <a:path w="96" h="87">
                  <a:moveTo>
                    <a:pt x="0" y="0"/>
                  </a:moveTo>
                  <a:lnTo>
                    <a:pt x="29" y="72"/>
                  </a:lnTo>
                  <a:lnTo>
                    <a:pt x="96" y="86"/>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359" name="直接连接符 1073743358"/>
            <p:cNvSpPr/>
            <p:nvPr/>
          </p:nvSpPr>
          <p:spPr>
            <a:xfrm flipV="1">
              <a:off x="9943" y="-1702"/>
              <a:ext cx="24" cy="10"/>
            </a:xfrm>
            <a:prstGeom prst="line">
              <a:avLst/>
            </a:prstGeom>
            <a:ln w="15227" cap="flat" cmpd="sng">
              <a:solidFill>
                <a:srgbClr val="231F20"/>
              </a:solidFill>
              <a:prstDash val="solid"/>
              <a:headEnd type="none" w="med" len="med"/>
              <a:tailEnd type="none" w="med" len="med"/>
            </a:ln>
          </p:spPr>
        </p:sp>
        <p:sp>
          <p:nvSpPr>
            <p:cNvPr id="1073743360" name="直接连接符 1073743359"/>
            <p:cNvSpPr/>
            <p:nvPr/>
          </p:nvSpPr>
          <p:spPr>
            <a:xfrm>
              <a:off x="9766" y="-1411"/>
              <a:ext cx="0" cy="24"/>
            </a:xfrm>
            <a:prstGeom prst="line">
              <a:avLst/>
            </a:prstGeom>
            <a:ln w="6071" cap="flat" cmpd="sng">
              <a:solidFill>
                <a:srgbClr val="231F20"/>
              </a:solidFill>
              <a:prstDash val="solid"/>
              <a:headEnd type="none" w="med" len="med"/>
              <a:tailEnd type="none" w="med" len="med"/>
            </a:ln>
          </p:spPr>
        </p:sp>
        <p:sp>
          <p:nvSpPr>
            <p:cNvPr id="1073743361" name="任意多边形 1073743360"/>
            <p:cNvSpPr/>
            <p:nvPr/>
          </p:nvSpPr>
          <p:spPr>
            <a:xfrm>
              <a:off x="9914" y="-1760"/>
              <a:ext cx="53" cy="58"/>
            </a:xfrm>
            <a:custGeom>
              <a:avLst/>
              <a:gdLst/>
              <a:ahLst/>
              <a:cxnLst/>
              <a:rect l="0" t="0" r="0" b="0"/>
              <a:pathLst>
                <a:path w="53" h="58">
                  <a:moveTo>
                    <a:pt x="0" y="9"/>
                  </a:moveTo>
                  <a:lnTo>
                    <a:pt x="24" y="0"/>
                  </a:lnTo>
                  <a:lnTo>
                    <a:pt x="53" y="57"/>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362" name="直接连接符 1073743361"/>
            <p:cNvSpPr/>
            <p:nvPr/>
          </p:nvSpPr>
          <p:spPr>
            <a:xfrm flipH="1">
              <a:off x="9809" y="-1764"/>
              <a:ext cx="29" cy="58"/>
            </a:xfrm>
            <a:prstGeom prst="line">
              <a:avLst/>
            </a:prstGeom>
            <a:ln w="15227" cap="flat" cmpd="sng">
              <a:solidFill>
                <a:srgbClr val="231F20"/>
              </a:solidFill>
              <a:prstDash val="solid"/>
              <a:headEnd type="none" w="med" len="med"/>
              <a:tailEnd type="none" w="med" len="med"/>
            </a:ln>
          </p:spPr>
        </p:sp>
        <p:sp>
          <p:nvSpPr>
            <p:cNvPr id="1073743363" name="任意多边形 1073743362"/>
            <p:cNvSpPr/>
            <p:nvPr/>
          </p:nvSpPr>
          <p:spPr>
            <a:xfrm>
              <a:off x="9774" y="-1557"/>
              <a:ext cx="154" cy="20"/>
            </a:xfrm>
            <a:custGeom>
              <a:avLst/>
              <a:gdLst/>
              <a:ahLst/>
              <a:cxnLst/>
              <a:rect l="0" t="0" r="0" b="0"/>
              <a:pathLst>
                <a:path w="154" h="20">
                  <a:moveTo>
                    <a:pt x="0" y="20"/>
                  </a:moveTo>
                  <a:lnTo>
                    <a:pt x="19" y="12"/>
                  </a:lnTo>
                  <a:lnTo>
                    <a:pt x="48" y="4"/>
                  </a:lnTo>
                  <a:lnTo>
                    <a:pt x="77" y="0"/>
                  </a:lnTo>
                  <a:lnTo>
                    <a:pt x="106" y="2"/>
                  </a:lnTo>
                  <a:lnTo>
                    <a:pt x="136" y="8"/>
                  </a:lnTo>
                  <a:lnTo>
                    <a:pt x="154" y="14"/>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64" name="直接连接符 1073743363"/>
            <p:cNvSpPr/>
            <p:nvPr/>
          </p:nvSpPr>
          <p:spPr>
            <a:xfrm flipH="1">
              <a:off x="9108" y="-1673"/>
              <a:ext cx="375" cy="0"/>
            </a:xfrm>
            <a:prstGeom prst="line">
              <a:avLst/>
            </a:prstGeom>
            <a:ln w="15227" cap="flat" cmpd="sng">
              <a:solidFill>
                <a:srgbClr val="231F20"/>
              </a:solidFill>
              <a:prstDash val="solid"/>
              <a:headEnd type="none" w="med" len="med"/>
              <a:tailEnd type="none" w="med" len="med"/>
            </a:ln>
          </p:spPr>
        </p:sp>
        <p:sp>
          <p:nvSpPr>
            <p:cNvPr id="1073743365" name="直接连接符 1073743364"/>
            <p:cNvSpPr/>
            <p:nvPr/>
          </p:nvSpPr>
          <p:spPr>
            <a:xfrm flipH="1">
              <a:off x="9108" y="-1740"/>
              <a:ext cx="375" cy="0"/>
            </a:xfrm>
            <a:prstGeom prst="line">
              <a:avLst/>
            </a:prstGeom>
            <a:ln w="15227" cap="flat" cmpd="sng">
              <a:solidFill>
                <a:srgbClr val="231F20"/>
              </a:solidFill>
              <a:prstDash val="solid"/>
              <a:headEnd type="none" w="med" len="med"/>
              <a:tailEnd type="none" w="med" len="med"/>
            </a:ln>
          </p:spPr>
        </p:sp>
        <p:sp>
          <p:nvSpPr>
            <p:cNvPr id="1073743366" name="直接连接符 1073743365"/>
            <p:cNvSpPr/>
            <p:nvPr/>
          </p:nvSpPr>
          <p:spPr>
            <a:xfrm flipV="1">
              <a:off x="8139" y="-1740"/>
              <a:ext cx="0" cy="67"/>
            </a:xfrm>
            <a:prstGeom prst="line">
              <a:avLst/>
            </a:prstGeom>
            <a:ln w="15227" cap="flat" cmpd="sng">
              <a:solidFill>
                <a:srgbClr val="231F20"/>
              </a:solidFill>
              <a:prstDash val="solid"/>
              <a:headEnd type="none" w="med" len="med"/>
              <a:tailEnd type="none" w="med" len="med"/>
            </a:ln>
          </p:spPr>
        </p:sp>
        <p:sp>
          <p:nvSpPr>
            <p:cNvPr id="1073743367" name="直接连接符 1073743366"/>
            <p:cNvSpPr/>
            <p:nvPr/>
          </p:nvSpPr>
          <p:spPr>
            <a:xfrm>
              <a:off x="8139" y="-1740"/>
              <a:ext cx="720" cy="0"/>
            </a:xfrm>
            <a:prstGeom prst="line">
              <a:avLst/>
            </a:prstGeom>
            <a:ln w="15227" cap="flat" cmpd="sng">
              <a:solidFill>
                <a:srgbClr val="231F20"/>
              </a:solidFill>
              <a:prstDash val="solid"/>
              <a:headEnd type="none" w="med" len="med"/>
              <a:tailEnd type="none" w="med" len="med"/>
            </a:ln>
          </p:spPr>
        </p:sp>
        <p:sp>
          <p:nvSpPr>
            <p:cNvPr id="1073743368" name="直接连接符 1073743367"/>
            <p:cNvSpPr/>
            <p:nvPr/>
          </p:nvSpPr>
          <p:spPr>
            <a:xfrm>
              <a:off x="8139" y="-1673"/>
              <a:ext cx="720" cy="0"/>
            </a:xfrm>
            <a:prstGeom prst="line">
              <a:avLst/>
            </a:prstGeom>
            <a:ln w="15227" cap="flat" cmpd="sng">
              <a:solidFill>
                <a:srgbClr val="231F20"/>
              </a:solidFill>
              <a:prstDash val="solid"/>
              <a:headEnd type="none" w="med" len="med"/>
              <a:tailEnd type="none" w="med" len="med"/>
            </a:ln>
          </p:spPr>
        </p:sp>
        <p:sp>
          <p:nvSpPr>
            <p:cNvPr id="1073743369" name="直接连接符 1073743368"/>
            <p:cNvSpPr/>
            <p:nvPr/>
          </p:nvSpPr>
          <p:spPr>
            <a:xfrm>
              <a:off x="8139" y="-1673"/>
              <a:ext cx="0" cy="370"/>
            </a:xfrm>
            <a:prstGeom prst="line">
              <a:avLst/>
            </a:prstGeom>
            <a:ln w="6096" cap="flat" cmpd="sng">
              <a:solidFill>
                <a:srgbClr val="231F20"/>
              </a:solidFill>
              <a:prstDash val="solid"/>
              <a:headEnd type="none" w="med" len="med"/>
              <a:tailEnd type="none" w="med" len="med"/>
            </a:ln>
          </p:spPr>
        </p:sp>
        <p:sp>
          <p:nvSpPr>
            <p:cNvPr id="1073743370" name="直接连接符 1073743369"/>
            <p:cNvSpPr/>
            <p:nvPr/>
          </p:nvSpPr>
          <p:spPr>
            <a:xfrm>
              <a:off x="8988" y="-1591"/>
              <a:ext cx="0" cy="288"/>
            </a:xfrm>
            <a:prstGeom prst="line">
              <a:avLst/>
            </a:prstGeom>
            <a:ln w="6096" cap="flat" cmpd="sng">
              <a:solidFill>
                <a:srgbClr val="231F20"/>
              </a:solidFill>
              <a:prstDash val="solid"/>
              <a:headEnd type="none" w="med" len="med"/>
              <a:tailEnd type="none" w="med" len="med"/>
            </a:ln>
          </p:spPr>
        </p:sp>
        <p:sp>
          <p:nvSpPr>
            <p:cNvPr id="1073743371" name="直接连接符 1073743370"/>
            <p:cNvSpPr/>
            <p:nvPr/>
          </p:nvSpPr>
          <p:spPr>
            <a:xfrm flipH="1">
              <a:off x="8139" y="-1366"/>
              <a:ext cx="849" cy="0"/>
            </a:xfrm>
            <a:prstGeom prst="line">
              <a:avLst/>
            </a:prstGeom>
            <a:ln w="6096" cap="flat" cmpd="sng">
              <a:solidFill>
                <a:srgbClr val="231F20"/>
              </a:solidFill>
              <a:prstDash val="solid"/>
              <a:headEnd type="none" w="med" len="med"/>
              <a:tailEnd type="none" w="med" len="med"/>
            </a:ln>
          </p:spPr>
        </p:sp>
        <p:sp>
          <p:nvSpPr>
            <p:cNvPr id="1073743372" name="直接连接符 1073743371"/>
            <p:cNvSpPr/>
            <p:nvPr/>
          </p:nvSpPr>
          <p:spPr>
            <a:xfrm>
              <a:off x="8451" y="-1390"/>
              <a:ext cx="67" cy="0"/>
            </a:xfrm>
            <a:prstGeom prst="line">
              <a:avLst/>
            </a:prstGeom>
            <a:ln w="6096" cap="flat" cmpd="sng">
              <a:solidFill>
                <a:srgbClr val="231F20"/>
              </a:solidFill>
              <a:prstDash val="solid"/>
              <a:headEnd type="none" w="med" len="med"/>
              <a:tailEnd type="none" w="med" len="med"/>
            </a:ln>
          </p:spPr>
        </p:sp>
        <p:sp>
          <p:nvSpPr>
            <p:cNvPr id="1073743373" name="直接连接符 1073743372"/>
            <p:cNvSpPr/>
            <p:nvPr/>
          </p:nvSpPr>
          <p:spPr>
            <a:xfrm>
              <a:off x="8451" y="-1443"/>
              <a:ext cx="33" cy="0"/>
            </a:xfrm>
            <a:prstGeom prst="line">
              <a:avLst/>
            </a:prstGeom>
            <a:ln w="6096" cap="flat" cmpd="sng">
              <a:solidFill>
                <a:srgbClr val="231F20"/>
              </a:solidFill>
              <a:prstDash val="solid"/>
              <a:headEnd type="none" w="med" len="med"/>
              <a:tailEnd type="none" w="med" len="med"/>
            </a:ln>
          </p:spPr>
        </p:sp>
        <p:sp>
          <p:nvSpPr>
            <p:cNvPr id="1073743374" name="任意多边形 1073743373"/>
            <p:cNvSpPr/>
            <p:nvPr/>
          </p:nvSpPr>
          <p:spPr>
            <a:xfrm>
              <a:off x="8450" y="-1496"/>
              <a:ext cx="68" cy="106"/>
            </a:xfrm>
            <a:custGeom>
              <a:avLst/>
              <a:gdLst/>
              <a:ahLst/>
              <a:cxnLst/>
              <a:rect l="0" t="0" r="0" b="0"/>
              <a:pathLst>
                <a:path w="68" h="106">
                  <a:moveTo>
                    <a:pt x="0" y="105"/>
                  </a:moveTo>
                  <a:lnTo>
                    <a:pt x="0" y="0"/>
                  </a:lnTo>
                  <a:lnTo>
                    <a:pt x="67"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75" name="任意多边形 1073743374"/>
            <p:cNvSpPr/>
            <p:nvPr/>
          </p:nvSpPr>
          <p:spPr>
            <a:xfrm>
              <a:off x="8604" y="-1496"/>
              <a:ext cx="68" cy="106"/>
            </a:xfrm>
            <a:custGeom>
              <a:avLst/>
              <a:gdLst/>
              <a:ahLst/>
              <a:cxnLst/>
              <a:rect l="0" t="0" r="0" b="0"/>
              <a:pathLst>
                <a:path w="68" h="106">
                  <a:moveTo>
                    <a:pt x="0" y="0"/>
                  </a:moveTo>
                  <a:lnTo>
                    <a:pt x="0" y="105"/>
                  </a:lnTo>
                  <a:lnTo>
                    <a:pt x="68" y="105"/>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76" name="直接连接符 1073743375"/>
            <p:cNvSpPr/>
            <p:nvPr/>
          </p:nvSpPr>
          <p:spPr>
            <a:xfrm>
              <a:off x="7856" y="-1673"/>
              <a:ext cx="0" cy="293"/>
            </a:xfrm>
            <a:prstGeom prst="line">
              <a:avLst/>
            </a:prstGeom>
            <a:ln w="6096" cap="flat" cmpd="sng">
              <a:solidFill>
                <a:srgbClr val="231F20"/>
              </a:solidFill>
              <a:prstDash val="solid"/>
              <a:headEnd type="none" w="med" len="med"/>
              <a:tailEnd type="none" w="med" len="med"/>
            </a:ln>
          </p:spPr>
        </p:sp>
        <p:sp>
          <p:nvSpPr>
            <p:cNvPr id="1073743377" name="直接连接符 1073743376"/>
            <p:cNvSpPr/>
            <p:nvPr/>
          </p:nvSpPr>
          <p:spPr>
            <a:xfrm flipH="1">
              <a:off x="7789" y="-1673"/>
              <a:ext cx="350" cy="0"/>
            </a:xfrm>
            <a:prstGeom prst="line">
              <a:avLst/>
            </a:prstGeom>
            <a:ln w="6096" cap="flat" cmpd="sng">
              <a:solidFill>
                <a:srgbClr val="231F20"/>
              </a:solidFill>
              <a:prstDash val="solid"/>
              <a:headEnd type="none" w="med" len="med"/>
              <a:tailEnd type="none" w="med" len="med"/>
            </a:ln>
          </p:spPr>
        </p:sp>
        <p:sp>
          <p:nvSpPr>
            <p:cNvPr id="1073743378" name="直接连接符 1073743377"/>
            <p:cNvSpPr/>
            <p:nvPr/>
          </p:nvSpPr>
          <p:spPr>
            <a:xfrm flipH="1">
              <a:off x="7789" y="-1740"/>
              <a:ext cx="350" cy="0"/>
            </a:xfrm>
            <a:prstGeom prst="line">
              <a:avLst/>
            </a:prstGeom>
            <a:ln w="6096" cap="flat" cmpd="sng">
              <a:solidFill>
                <a:srgbClr val="231F20"/>
              </a:solidFill>
              <a:prstDash val="solid"/>
              <a:headEnd type="none" w="med" len="med"/>
              <a:tailEnd type="none" w="med" len="med"/>
            </a:ln>
          </p:spPr>
        </p:sp>
        <p:sp>
          <p:nvSpPr>
            <p:cNvPr id="1073743379" name="直接连接符 1073743378"/>
            <p:cNvSpPr/>
            <p:nvPr/>
          </p:nvSpPr>
          <p:spPr>
            <a:xfrm>
              <a:off x="7856" y="-1740"/>
              <a:ext cx="0" cy="67"/>
            </a:xfrm>
            <a:prstGeom prst="line">
              <a:avLst/>
            </a:prstGeom>
            <a:ln w="6096" cap="flat" cmpd="sng">
              <a:solidFill>
                <a:srgbClr val="231F20"/>
              </a:solidFill>
              <a:prstDash val="solid"/>
              <a:headEnd type="none" w="med" len="med"/>
              <a:tailEnd type="none" w="med" len="med"/>
            </a:ln>
          </p:spPr>
        </p:sp>
        <p:sp>
          <p:nvSpPr>
            <p:cNvPr id="1073743380" name="直接连接符 1073743379"/>
            <p:cNvSpPr/>
            <p:nvPr/>
          </p:nvSpPr>
          <p:spPr>
            <a:xfrm>
              <a:off x="7726" y="-1433"/>
              <a:ext cx="101" cy="0"/>
            </a:xfrm>
            <a:prstGeom prst="line">
              <a:avLst/>
            </a:prstGeom>
            <a:ln w="6096" cap="flat" cmpd="sng">
              <a:solidFill>
                <a:srgbClr val="231F20"/>
              </a:solidFill>
              <a:prstDash val="solid"/>
              <a:headEnd type="none" w="med" len="med"/>
              <a:tailEnd type="none" w="med" len="med"/>
            </a:ln>
          </p:spPr>
        </p:sp>
        <p:sp>
          <p:nvSpPr>
            <p:cNvPr id="1073743381" name="任意多边形 1073743380"/>
            <p:cNvSpPr/>
            <p:nvPr/>
          </p:nvSpPr>
          <p:spPr>
            <a:xfrm>
              <a:off x="7726" y="-1481"/>
              <a:ext cx="101" cy="68"/>
            </a:xfrm>
            <a:custGeom>
              <a:avLst/>
              <a:gdLst/>
              <a:ahLst/>
              <a:cxnLst/>
              <a:rect l="0" t="0" r="0" b="0"/>
              <a:pathLst>
                <a:path w="101" h="68">
                  <a:moveTo>
                    <a:pt x="101" y="67"/>
                  </a:moveTo>
                  <a:lnTo>
                    <a:pt x="101" y="14"/>
                  </a:lnTo>
                  <a:lnTo>
                    <a:pt x="87" y="0"/>
                  </a:lnTo>
                  <a:lnTo>
                    <a:pt x="20" y="0"/>
                  </a:lnTo>
                  <a:lnTo>
                    <a:pt x="0" y="14"/>
                  </a:lnTo>
                  <a:lnTo>
                    <a:pt x="0" y="67"/>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82" name="任意多边形 1073743381"/>
            <p:cNvSpPr/>
            <p:nvPr/>
          </p:nvSpPr>
          <p:spPr>
            <a:xfrm>
              <a:off x="7841" y="-1673"/>
              <a:ext cx="29" cy="111"/>
            </a:xfrm>
            <a:custGeom>
              <a:avLst/>
              <a:gdLst/>
              <a:ahLst/>
              <a:cxnLst/>
              <a:rect l="0" t="0" r="0" b="0"/>
              <a:pathLst>
                <a:path w="29" h="111">
                  <a:moveTo>
                    <a:pt x="0" y="110"/>
                  </a:moveTo>
                  <a:lnTo>
                    <a:pt x="14" y="0"/>
                  </a:lnTo>
                  <a:moveTo>
                    <a:pt x="0" y="110"/>
                  </a:moveTo>
                  <a:lnTo>
                    <a:pt x="28" y="110"/>
                  </a:lnTo>
                  <a:lnTo>
                    <a:pt x="14"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83" name="任意多边形 1073743382"/>
            <p:cNvSpPr/>
            <p:nvPr/>
          </p:nvSpPr>
          <p:spPr>
            <a:xfrm>
              <a:off x="7841" y="-1851"/>
              <a:ext cx="29" cy="111"/>
            </a:xfrm>
            <a:custGeom>
              <a:avLst/>
              <a:gdLst/>
              <a:ahLst/>
              <a:cxnLst/>
              <a:rect l="0" t="0" r="0" b="0"/>
              <a:pathLst>
                <a:path w="29" h="111">
                  <a:moveTo>
                    <a:pt x="28" y="0"/>
                  </a:moveTo>
                  <a:lnTo>
                    <a:pt x="14" y="110"/>
                  </a:lnTo>
                  <a:moveTo>
                    <a:pt x="28" y="0"/>
                  </a:moveTo>
                  <a:lnTo>
                    <a:pt x="0" y="0"/>
                  </a:lnTo>
                  <a:lnTo>
                    <a:pt x="14" y="11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84" name="任意多边形 1073743383"/>
            <p:cNvSpPr/>
            <p:nvPr/>
          </p:nvSpPr>
          <p:spPr>
            <a:xfrm>
              <a:off x="8878" y="-1381"/>
              <a:ext cx="111" cy="29"/>
            </a:xfrm>
            <a:custGeom>
              <a:avLst/>
              <a:gdLst/>
              <a:ahLst/>
              <a:cxnLst/>
              <a:rect l="0" t="0" r="0" b="0"/>
              <a:pathLst>
                <a:path w="111" h="29">
                  <a:moveTo>
                    <a:pt x="0" y="0"/>
                  </a:moveTo>
                  <a:lnTo>
                    <a:pt x="110" y="14"/>
                  </a:lnTo>
                  <a:moveTo>
                    <a:pt x="0" y="0"/>
                  </a:moveTo>
                  <a:lnTo>
                    <a:pt x="0" y="29"/>
                  </a:lnTo>
                  <a:lnTo>
                    <a:pt x="110" y="14"/>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85" name="任意多边形 1073743384"/>
            <p:cNvSpPr/>
            <p:nvPr/>
          </p:nvSpPr>
          <p:spPr>
            <a:xfrm>
              <a:off x="8139" y="-1381"/>
              <a:ext cx="111" cy="29"/>
            </a:xfrm>
            <a:custGeom>
              <a:avLst/>
              <a:gdLst/>
              <a:ahLst/>
              <a:cxnLst/>
              <a:rect l="0" t="0" r="0" b="0"/>
              <a:pathLst>
                <a:path w="111" h="29">
                  <a:moveTo>
                    <a:pt x="110" y="29"/>
                  </a:moveTo>
                  <a:lnTo>
                    <a:pt x="0" y="14"/>
                  </a:lnTo>
                  <a:moveTo>
                    <a:pt x="110" y="29"/>
                  </a:moveTo>
                  <a:lnTo>
                    <a:pt x="110" y="0"/>
                  </a:lnTo>
                  <a:lnTo>
                    <a:pt x="0" y="14"/>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86" name="直接连接符 1073743385"/>
            <p:cNvSpPr/>
            <p:nvPr/>
          </p:nvSpPr>
          <p:spPr>
            <a:xfrm flipV="1">
              <a:off x="7856" y="-1966"/>
              <a:ext cx="0" cy="226"/>
            </a:xfrm>
            <a:prstGeom prst="line">
              <a:avLst/>
            </a:prstGeom>
            <a:ln w="6096" cap="flat" cmpd="sng">
              <a:solidFill>
                <a:srgbClr val="231F20"/>
              </a:solidFill>
              <a:prstDash val="solid"/>
              <a:headEnd type="none" w="med" len="med"/>
              <a:tailEnd type="none" w="med" len="med"/>
            </a:ln>
          </p:spPr>
        </p:sp>
      </p:grpSp>
      <p:grpSp>
        <p:nvGrpSpPr>
          <p:cNvPr id="1073743293" name="组合 1073743292"/>
          <p:cNvGrpSpPr/>
          <p:nvPr/>
        </p:nvGrpSpPr>
        <p:grpSpPr>
          <a:xfrm>
            <a:off x="3284855" y="1489710"/>
            <a:ext cx="1555115" cy="431800"/>
            <a:chOff x="0" y="0"/>
            <a:chExt cx="2345" cy="663"/>
          </a:xfrm>
        </p:grpSpPr>
        <p:pic>
          <p:nvPicPr>
            <p:cNvPr id="1073743294" name="图片 1073743293"/>
            <p:cNvPicPr>
              <a:picLocks noChangeAspect="1"/>
            </p:cNvPicPr>
            <p:nvPr/>
          </p:nvPicPr>
          <p:blipFill>
            <a:blip r:embed="rId5" cstate="print"/>
            <a:stretch>
              <a:fillRect/>
            </a:stretch>
          </p:blipFill>
          <p:spPr>
            <a:xfrm>
              <a:off x="1504" y="61"/>
              <a:ext cx="550" cy="326"/>
            </a:xfrm>
            <a:prstGeom prst="rect">
              <a:avLst/>
            </a:prstGeom>
            <a:noFill/>
            <a:ln w="9525">
              <a:noFill/>
            </a:ln>
          </p:spPr>
        </p:pic>
        <p:sp>
          <p:nvSpPr>
            <p:cNvPr id="1073743295" name="直接连接符 1073743294"/>
            <p:cNvSpPr/>
            <p:nvPr/>
          </p:nvSpPr>
          <p:spPr>
            <a:xfrm>
              <a:off x="2106" y="29"/>
              <a:ext cx="212" cy="451"/>
            </a:xfrm>
            <a:prstGeom prst="line">
              <a:avLst/>
            </a:prstGeom>
            <a:ln w="15227" cap="flat" cmpd="sng">
              <a:solidFill>
                <a:srgbClr val="231F20"/>
              </a:solidFill>
              <a:prstDash val="solid"/>
              <a:headEnd type="none" w="med" len="med"/>
              <a:tailEnd type="none" w="med" len="med"/>
            </a:ln>
          </p:spPr>
        </p:sp>
        <p:pic>
          <p:nvPicPr>
            <p:cNvPr id="1073743296" name="图片 1073743295"/>
            <p:cNvPicPr>
              <a:picLocks noChangeAspect="1"/>
            </p:cNvPicPr>
            <p:nvPr/>
          </p:nvPicPr>
          <p:blipFill>
            <a:blip r:embed="rId6" cstate="print"/>
            <a:stretch>
              <a:fillRect/>
            </a:stretch>
          </p:blipFill>
          <p:spPr>
            <a:xfrm>
              <a:off x="1753" y="9"/>
              <a:ext cx="592" cy="569"/>
            </a:xfrm>
            <a:prstGeom prst="rect">
              <a:avLst/>
            </a:prstGeom>
            <a:noFill/>
            <a:ln w="9525">
              <a:noFill/>
            </a:ln>
          </p:spPr>
        </p:pic>
        <p:sp>
          <p:nvSpPr>
            <p:cNvPr id="1073743297" name="直接连接符 1073743296"/>
            <p:cNvSpPr/>
            <p:nvPr/>
          </p:nvSpPr>
          <p:spPr>
            <a:xfrm>
              <a:off x="2044" y="48"/>
              <a:ext cx="216" cy="465"/>
            </a:xfrm>
            <a:prstGeom prst="line">
              <a:avLst/>
            </a:prstGeom>
            <a:ln w="15227" cap="flat" cmpd="sng">
              <a:solidFill>
                <a:srgbClr val="231F20"/>
              </a:solidFill>
              <a:prstDash val="solid"/>
              <a:headEnd type="none" w="med" len="med"/>
              <a:tailEnd type="none" w="med" len="med"/>
            </a:ln>
          </p:spPr>
        </p:sp>
        <p:sp>
          <p:nvSpPr>
            <p:cNvPr id="1073743298" name="任意多边形 1073743297"/>
            <p:cNvSpPr/>
            <p:nvPr/>
          </p:nvSpPr>
          <p:spPr>
            <a:xfrm>
              <a:off x="2228" y="477"/>
              <a:ext cx="22" cy="12"/>
            </a:xfrm>
            <a:custGeom>
              <a:avLst/>
              <a:gdLst/>
              <a:ahLst/>
              <a:cxnLst/>
              <a:rect l="0" t="0" r="0" b="0"/>
              <a:pathLst>
                <a:path w="22" h="12">
                  <a:moveTo>
                    <a:pt x="22" y="6"/>
                  </a:moveTo>
                  <a:lnTo>
                    <a:pt x="20" y="2"/>
                  </a:lnTo>
                  <a:lnTo>
                    <a:pt x="16" y="0"/>
                  </a:lnTo>
                  <a:lnTo>
                    <a:pt x="11" y="0"/>
                  </a:lnTo>
                  <a:lnTo>
                    <a:pt x="5" y="0"/>
                  </a:lnTo>
                  <a:lnTo>
                    <a:pt x="0" y="5"/>
                  </a:lnTo>
                  <a:lnTo>
                    <a:pt x="0" y="11"/>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299" name="任意多边形 1073743298"/>
            <p:cNvSpPr/>
            <p:nvPr/>
          </p:nvSpPr>
          <p:spPr>
            <a:xfrm>
              <a:off x="2225" y="561"/>
              <a:ext cx="4" cy="4"/>
            </a:xfrm>
            <a:custGeom>
              <a:avLst/>
              <a:gdLst/>
              <a:ahLst/>
              <a:cxnLst/>
              <a:rect l="0" t="0" r="0" b="0"/>
              <a:pathLst>
                <a:path w="4" h="4">
                  <a:moveTo>
                    <a:pt x="0" y="4"/>
                  </a:moveTo>
                  <a:lnTo>
                    <a:pt x="2" y="4"/>
                  </a:lnTo>
                  <a:lnTo>
                    <a:pt x="4" y="2"/>
                  </a:lnTo>
                  <a:lnTo>
                    <a:pt x="4" y="0"/>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00" name="任意多边形 1073743299"/>
            <p:cNvSpPr/>
            <p:nvPr/>
          </p:nvSpPr>
          <p:spPr>
            <a:xfrm>
              <a:off x="2037" y="561"/>
              <a:ext cx="4" cy="4"/>
            </a:xfrm>
            <a:custGeom>
              <a:avLst/>
              <a:gdLst/>
              <a:ahLst/>
              <a:cxnLst/>
              <a:rect l="0" t="0" r="0" b="0"/>
              <a:pathLst>
                <a:path w="4" h="4">
                  <a:moveTo>
                    <a:pt x="0" y="0"/>
                  </a:moveTo>
                  <a:lnTo>
                    <a:pt x="0" y="2"/>
                  </a:lnTo>
                  <a:lnTo>
                    <a:pt x="2" y="4"/>
                  </a:lnTo>
                  <a:lnTo>
                    <a:pt x="4" y="4"/>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01" name="任意多边形 1073743300"/>
            <p:cNvSpPr/>
            <p:nvPr/>
          </p:nvSpPr>
          <p:spPr>
            <a:xfrm>
              <a:off x="2030" y="440"/>
              <a:ext cx="8" cy="8"/>
            </a:xfrm>
            <a:custGeom>
              <a:avLst/>
              <a:gdLst/>
              <a:ahLst/>
              <a:cxnLst/>
              <a:rect l="0" t="0" r="0" b="0"/>
              <a:pathLst>
                <a:path w="8" h="8">
                  <a:moveTo>
                    <a:pt x="7" y="7"/>
                  </a:moveTo>
                  <a:lnTo>
                    <a:pt x="7" y="3"/>
                  </a:lnTo>
                  <a:lnTo>
                    <a:pt x="4" y="0"/>
                  </a:lnTo>
                  <a:lnTo>
                    <a:pt x="0" y="0"/>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02" name="任意多边形 1073743301"/>
            <p:cNvSpPr/>
            <p:nvPr/>
          </p:nvSpPr>
          <p:spPr>
            <a:xfrm>
              <a:off x="2087" y="259"/>
              <a:ext cx="96" cy="87"/>
            </a:xfrm>
            <a:custGeom>
              <a:avLst/>
              <a:gdLst/>
              <a:ahLst/>
              <a:cxnLst/>
              <a:rect l="0" t="0" r="0" b="0"/>
              <a:pathLst>
                <a:path w="96" h="87">
                  <a:moveTo>
                    <a:pt x="0" y="0"/>
                  </a:moveTo>
                  <a:lnTo>
                    <a:pt x="29" y="72"/>
                  </a:lnTo>
                  <a:lnTo>
                    <a:pt x="96" y="86"/>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303" name="直接连接符 1073743302"/>
            <p:cNvSpPr/>
            <p:nvPr/>
          </p:nvSpPr>
          <p:spPr>
            <a:xfrm flipV="1">
              <a:off x="2222" y="264"/>
              <a:ext cx="23" cy="9"/>
            </a:xfrm>
            <a:prstGeom prst="line">
              <a:avLst/>
            </a:prstGeom>
            <a:ln w="15227" cap="flat" cmpd="sng">
              <a:solidFill>
                <a:srgbClr val="231F20"/>
              </a:solidFill>
              <a:prstDash val="solid"/>
              <a:headEnd type="none" w="med" len="med"/>
              <a:tailEnd type="none" w="med" len="med"/>
            </a:ln>
          </p:spPr>
        </p:sp>
        <p:sp>
          <p:nvSpPr>
            <p:cNvPr id="1073743304" name="直接连接符 1073743303"/>
            <p:cNvSpPr/>
            <p:nvPr/>
          </p:nvSpPr>
          <p:spPr>
            <a:xfrm>
              <a:off x="2044" y="554"/>
              <a:ext cx="0" cy="24"/>
            </a:xfrm>
            <a:prstGeom prst="line">
              <a:avLst/>
            </a:prstGeom>
            <a:ln w="6071" cap="flat" cmpd="sng">
              <a:solidFill>
                <a:srgbClr val="231F20"/>
              </a:solidFill>
              <a:prstDash val="solid"/>
              <a:headEnd type="none" w="med" len="med"/>
              <a:tailEnd type="none" w="med" len="med"/>
            </a:ln>
          </p:spPr>
        </p:sp>
        <p:sp>
          <p:nvSpPr>
            <p:cNvPr id="1073743305" name="任意多边形 1073743304"/>
            <p:cNvSpPr/>
            <p:nvPr/>
          </p:nvSpPr>
          <p:spPr>
            <a:xfrm>
              <a:off x="2192" y="206"/>
              <a:ext cx="53" cy="58"/>
            </a:xfrm>
            <a:custGeom>
              <a:avLst/>
              <a:gdLst/>
              <a:ahLst/>
              <a:cxnLst/>
              <a:rect l="0" t="0" r="0" b="0"/>
              <a:pathLst>
                <a:path w="53" h="58">
                  <a:moveTo>
                    <a:pt x="0" y="10"/>
                  </a:moveTo>
                  <a:lnTo>
                    <a:pt x="24" y="0"/>
                  </a:lnTo>
                  <a:lnTo>
                    <a:pt x="53" y="58"/>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306" name="直接连接符 1073743305"/>
            <p:cNvSpPr/>
            <p:nvPr/>
          </p:nvSpPr>
          <p:spPr>
            <a:xfrm flipH="1">
              <a:off x="2087" y="201"/>
              <a:ext cx="29" cy="58"/>
            </a:xfrm>
            <a:prstGeom prst="line">
              <a:avLst/>
            </a:prstGeom>
            <a:ln w="15227" cap="flat" cmpd="sng">
              <a:solidFill>
                <a:srgbClr val="231F20"/>
              </a:solidFill>
              <a:prstDash val="solid"/>
              <a:headEnd type="none" w="med" len="med"/>
              <a:tailEnd type="none" w="med" len="med"/>
            </a:ln>
          </p:spPr>
        </p:sp>
        <p:sp>
          <p:nvSpPr>
            <p:cNvPr id="1073743307" name="任意多边形 1073743306"/>
            <p:cNvSpPr/>
            <p:nvPr/>
          </p:nvSpPr>
          <p:spPr>
            <a:xfrm>
              <a:off x="2053" y="408"/>
              <a:ext cx="154" cy="20"/>
            </a:xfrm>
            <a:custGeom>
              <a:avLst/>
              <a:gdLst/>
              <a:ahLst/>
              <a:cxnLst/>
              <a:rect l="0" t="0" r="0" b="0"/>
              <a:pathLst>
                <a:path w="154" h="20">
                  <a:moveTo>
                    <a:pt x="0" y="19"/>
                  </a:moveTo>
                  <a:lnTo>
                    <a:pt x="19" y="11"/>
                  </a:lnTo>
                  <a:lnTo>
                    <a:pt x="48" y="3"/>
                  </a:lnTo>
                  <a:lnTo>
                    <a:pt x="77" y="0"/>
                  </a:lnTo>
                  <a:lnTo>
                    <a:pt x="106" y="1"/>
                  </a:lnTo>
                  <a:lnTo>
                    <a:pt x="136" y="8"/>
                  </a:lnTo>
                  <a:lnTo>
                    <a:pt x="154" y="14"/>
                  </a:lnTo>
                </a:path>
              </a:pathLst>
            </a:custGeom>
            <a:noFill/>
            <a:ln w="15202" cap="flat" cmpd="sng">
              <a:solidFill>
                <a:srgbClr val="231F20"/>
              </a:solidFill>
              <a:prstDash val="solid"/>
              <a:headEnd type="none" w="med" len="med"/>
              <a:tailEnd type="none" w="med" len="med"/>
            </a:ln>
          </p:spPr>
          <p:txBody>
            <a:bodyPr/>
            <a:lstStyle/>
            <a:p>
              <a:endParaRPr lang="zh-CN" altLang="en-US"/>
            </a:p>
          </p:txBody>
        </p:sp>
        <p:sp>
          <p:nvSpPr>
            <p:cNvPr id="1073743308" name="任意多边形 1073743307"/>
            <p:cNvSpPr/>
            <p:nvPr/>
          </p:nvSpPr>
          <p:spPr>
            <a:xfrm>
              <a:off x="417" y="225"/>
              <a:ext cx="1099" cy="68"/>
            </a:xfrm>
            <a:custGeom>
              <a:avLst/>
              <a:gdLst/>
              <a:ahLst/>
              <a:cxnLst/>
              <a:rect l="0" t="0" r="0" b="0"/>
              <a:pathLst>
                <a:path w="1099" h="68">
                  <a:moveTo>
                    <a:pt x="0" y="68"/>
                  </a:moveTo>
                  <a:lnTo>
                    <a:pt x="0" y="0"/>
                  </a:lnTo>
                  <a:moveTo>
                    <a:pt x="0" y="68"/>
                  </a:moveTo>
                  <a:lnTo>
                    <a:pt x="1099" y="68"/>
                  </a:lnTo>
                </a:path>
              </a:pathLst>
            </a:custGeom>
            <a:noFill/>
            <a:ln w="15227" cap="flat" cmpd="sng">
              <a:solidFill>
                <a:srgbClr val="231F20"/>
              </a:solidFill>
              <a:prstDash val="solid"/>
              <a:headEnd type="none" w="med" len="med"/>
              <a:tailEnd type="none" w="med" len="med"/>
            </a:ln>
          </p:spPr>
          <p:txBody>
            <a:bodyPr/>
            <a:lstStyle/>
            <a:p>
              <a:endParaRPr lang="zh-CN" altLang="en-US"/>
            </a:p>
          </p:txBody>
        </p:sp>
        <p:sp>
          <p:nvSpPr>
            <p:cNvPr id="1073743309" name="直接连接符 1073743308"/>
            <p:cNvSpPr/>
            <p:nvPr/>
          </p:nvSpPr>
          <p:spPr>
            <a:xfrm>
              <a:off x="417" y="225"/>
              <a:ext cx="1099" cy="0"/>
            </a:xfrm>
            <a:prstGeom prst="line">
              <a:avLst/>
            </a:prstGeom>
            <a:ln w="15227" cap="flat" cmpd="sng">
              <a:solidFill>
                <a:srgbClr val="231F20"/>
              </a:solidFill>
              <a:prstDash val="solid"/>
              <a:headEnd type="none" w="med" len="med"/>
              <a:tailEnd type="none" w="med" len="med"/>
            </a:ln>
          </p:spPr>
        </p:sp>
        <p:sp>
          <p:nvSpPr>
            <p:cNvPr id="1073743310" name="直接连接符 1073743309"/>
            <p:cNvSpPr/>
            <p:nvPr/>
          </p:nvSpPr>
          <p:spPr>
            <a:xfrm>
              <a:off x="134" y="293"/>
              <a:ext cx="0" cy="292"/>
            </a:xfrm>
            <a:prstGeom prst="line">
              <a:avLst/>
            </a:prstGeom>
            <a:ln w="6096" cap="flat" cmpd="sng">
              <a:solidFill>
                <a:srgbClr val="231F20"/>
              </a:solidFill>
              <a:prstDash val="solid"/>
              <a:headEnd type="none" w="med" len="med"/>
              <a:tailEnd type="none" w="med" len="med"/>
            </a:ln>
          </p:spPr>
        </p:sp>
        <p:sp>
          <p:nvSpPr>
            <p:cNvPr id="1073743311" name="直接连接符 1073743310"/>
            <p:cNvSpPr/>
            <p:nvPr/>
          </p:nvSpPr>
          <p:spPr>
            <a:xfrm flipH="1">
              <a:off x="67" y="293"/>
              <a:ext cx="350" cy="0"/>
            </a:xfrm>
            <a:prstGeom prst="line">
              <a:avLst/>
            </a:prstGeom>
            <a:ln w="6096" cap="flat" cmpd="sng">
              <a:solidFill>
                <a:srgbClr val="231F20"/>
              </a:solidFill>
              <a:prstDash val="solid"/>
              <a:headEnd type="none" w="med" len="med"/>
              <a:tailEnd type="none" w="med" len="med"/>
            </a:ln>
          </p:spPr>
        </p:sp>
        <p:sp>
          <p:nvSpPr>
            <p:cNvPr id="1073743312" name="直接连接符 1073743311"/>
            <p:cNvSpPr/>
            <p:nvPr/>
          </p:nvSpPr>
          <p:spPr>
            <a:xfrm flipH="1">
              <a:off x="67" y="225"/>
              <a:ext cx="350" cy="0"/>
            </a:xfrm>
            <a:prstGeom prst="line">
              <a:avLst/>
            </a:prstGeom>
            <a:ln w="6096" cap="flat" cmpd="sng">
              <a:solidFill>
                <a:srgbClr val="231F20"/>
              </a:solidFill>
              <a:prstDash val="solid"/>
              <a:headEnd type="none" w="med" len="med"/>
              <a:tailEnd type="none" w="med" len="med"/>
            </a:ln>
          </p:spPr>
        </p:sp>
        <p:sp>
          <p:nvSpPr>
            <p:cNvPr id="1073743313" name="直接连接符 1073743312"/>
            <p:cNvSpPr/>
            <p:nvPr/>
          </p:nvSpPr>
          <p:spPr>
            <a:xfrm>
              <a:off x="134" y="225"/>
              <a:ext cx="0" cy="68"/>
            </a:xfrm>
            <a:prstGeom prst="line">
              <a:avLst/>
            </a:prstGeom>
            <a:ln w="6096" cap="flat" cmpd="sng">
              <a:solidFill>
                <a:srgbClr val="231F20"/>
              </a:solidFill>
              <a:prstDash val="solid"/>
              <a:headEnd type="none" w="med" len="med"/>
              <a:tailEnd type="none" w="med" len="med"/>
            </a:ln>
          </p:spPr>
        </p:sp>
        <p:sp>
          <p:nvSpPr>
            <p:cNvPr id="1073743314" name="直接连接符 1073743313"/>
            <p:cNvSpPr/>
            <p:nvPr/>
          </p:nvSpPr>
          <p:spPr>
            <a:xfrm>
              <a:off x="5" y="537"/>
              <a:ext cx="101" cy="0"/>
            </a:xfrm>
            <a:prstGeom prst="line">
              <a:avLst/>
            </a:prstGeom>
            <a:ln w="6096" cap="flat" cmpd="sng">
              <a:solidFill>
                <a:srgbClr val="231F20"/>
              </a:solidFill>
              <a:prstDash val="solid"/>
              <a:headEnd type="none" w="med" len="med"/>
              <a:tailEnd type="none" w="med" len="med"/>
            </a:ln>
          </p:spPr>
        </p:sp>
        <p:sp>
          <p:nvSpPr>
            <p:cNvPr id="1073743315" name="任意多边形 1073743314"/>
            <p:cNvSpPr/>
            <p:nvPr/>
          </p:nvSpPr>
          <p:spPr>
            <a:xfrm>
              <a:off x="4" y="484"/>
              <a:ext cx="101" cy="68"/>
            </a:xfrm>
            <a:custGeom>
              <a:avLst/>
              <a:gdLst/>
              <a:ahLst/>
              <a:cxnLst/>
              <a:rect l="0" t="0" r="0" b="0"/>
              <a:pathLst>
                <a:path w="101" h="68">
                  <a:moveTo>
                    <a:pt x="101" y="67"/>
                  </a:moveTo>
                  <a:lnTo>
                    <a:pt x="101" y="19"/>
                  </a:lnTo>
                  <a:lnTo>
                    <a:pt x="86" y="0"/>
                  </a:lnTo>
                  <a:lnTo>
                    <a:pt x="19" y="0"/>
                  </a:lnTo>
                  <a:lnTo>
                    <a:pt x="0" y="19"/>
                  </a:lnTo>
                  <a:lnTo>
                    <a:pt x="0" y="67"/>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16" name="直接连接符 1073743315"/>
            <p:cNvSpPr/>
            <p:nvPr/>
          </p:nvSpPr>
          <p:spPr>
            <a:xfrm>
              <a:off x="1641" y="374"/>
              <a:ext cx="0" cy="288"/>
            </a:xfrm>
            <a:prstGeom prst="line">
              <a:avLst/>
            </a:prstGeom>
            <a:ln w="6096" cap="flat" cmpd="sng">
              <a:solidFill>
                <a:srgbClr val="231F20"/>
              </a:solidFill>
              <a:prstDash val="solid"/>
              <a:headEnd type="none" w="med" len="med"/>
              <a:tailEnd type="none" w="med" len="med"/>
            </a:ln>
          </p:spPr>
        </p:sp>
        <p:sp>
          <p:nvSpPr>
            <p:cNvPr id="1073743317" name="直接连接符 1073743316"/>
            <p:cNvSpPr/>
            <p:nvPr/>
          </p:nvSpPr>
          <p:spPr>
            <a:xfrm>
              <a:off x="417" y="293"/>
              <a:ext cx="0" cy="369"/>
            </a:xfrm>
            <a:prstGeom prst="line">
              <a:avLst/>
            </a:prstGeom>
            <a:ln w="6096" cap="flat" cmpd="sng">
              <a:solidFill>
                <a:srgbClr val="231F20"/>
              </a:solidFill>
              <a:prstDash val="solid"/>
              <a:headEnd type="none" w="med" len="med"/>
              <a:tailEnd type="none" w="med" len="med"/>
            </a:ln>
          </p:spPr>
        </p:sp>
        <p:sp>
          <p:nvSpPr>
            <p:cNvPr id="1073743318" name="直接连接符 1073743317"/>
            <p:cNvSpPr/>
            <p:nvPr/>
          </p:nvSpPr>
          <p:spPr>
            <a:xfrm>
              <a:off x="417" y="600"/>
              <a:ext cx="1224" cy="0"/>
            </a:xfrm>
            <a:prstGeom prst="line">
              <a:avLst/>
            </a:prstGeom>
            <a:ln w="6096" cap="flat" cmpd="sng">
              <a:solidFill>
                <a:srgbClr val="231F20"/>
              </a:solidFill>
              <a:prstDash val="solid"/>
              <a:headEnd type="none" w="med" len="med"/>
              <a:tailEnd type="none" w="med" len="med"/>
            </a:ln>
          </p:spPr>
        </p:sp>
        <p:sp>
          <p:nvSpPr>
            <p:cNvPr id="1073743319" name="直接连接符 1073743318"/>
            <p:cNvSpPr/>
            <p:nvPr/>
          </p:nvSpPr>
          <p:spPr>
            <a:xfrm>
              <a:off x="916" y="576"/>
              <a:ext cx="68" cy="0"/>
            </a:xfrm>
            <a:prstGeom prst="line">
              <a:avLst/>
            </a:prstGeom>
            <a:ln w="6096" cap="flat" cmpd="sng">
              <a:solidFill>
                <a:srgbClr val="231F20"/>
              </a:solidFill>
              <a:prstDash val="solid"/>
              <a:headEnd type="none" w="med" len="med"/>
              <a:tailEnd type="none" w="med" len="med"/>
            </a:ln>
          </p:spPr>
        </p:sp>
        <p:sp>
          <p:nvSpPr>
            <p:cNvPr id="1073743320" name="直接连接符 1073743319"/>
            <p:cNvSpPr/>
            <p:nvPr/>
          </p:nvSpPr>
          <p:spPr>
            <a:xfrm>
              <a:off x="916" y="523"/>
              <a:ext cx="34" cy="0"/>
            </a:xfrm>
            <a:prstGeom prst="line">
              <a:avLst/>
            </a:prstGeom>
            <a:ln w="6096" cap="flat" cmpd="sng">
              <a:solidFill>
                <a:srgbClr val="231F20"/>
              </a:solidFill>
              <a:prstDash val="solid"/>
              <a:headEnd type="none" w="med" len="med"/>
              <a:tailEnd type="none" w="med" len="med"/>
            </a:ln>
          </p:spPr>
        </p:sp>
        <p:sp>
          <p:nvSpPr>
            <p:cNvPr id="1073743321" name="任意多边形 1073743320"/>
            <p:cNvSpPr/>
            <p:nvPr/>
          </p:nvSpPr>
          <p:spPr>
            <a:xfrm>
              <a:off x="916" y="470"/>
              <a:ext cx="68" cy="106"/>
            </a:xfrm>
            <a:custGeom>
              <a:avLst/>
              <a:gdLst/>
              <a:ahLst/>
              <a:cxnLst/>
              <a:rect l="0" t="0" r="0" b="0"/>
              <a:pathLst>
                <a:path w="68" h="106">
                  <a:moveTo>
                    <a:pt x="0" y="106"/>
                  </a:moveTo>
                  <a:lnTo>
                    <a:pt x="0" y="0"/>
                  </a:lnTo>
                  <a:lnTo>
                    <a:pt x="68"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22" name="任意多边形 1073743321"/>
            <p:cNvSpPr/>
            <p:nvPr/>
          </p:nvSpPr>
          <p:spPr>
            <a:xfrm>
              <a:off x="1069" y="470"/>
              <a:ext cx="68" cy="106"/>
            </a:xfrm>
            <a:custGeom>
              <a:avLst/>
              <a:gdLst/>
              <a:ahLst/>
              <a:cxnLst/>
              <a:rect l="0" t="0" r="0" b="0"/>
              <a:pathLst>
                <a:path w="68" h="106">
                  <a:moveTo>
                    <a:pt x="0" y="0"/>
                  </a:moveTo>
                  <a:lnTo>
                    <a:pt x="0" y="106"/>
                  </a:lnTo>
                  <a:lnTo>
                    <a:pt x="67" y="106"/>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23" name="任意多边形 1073743322"/>
            <p:cNvSpPr/>
            <p:nvPr/>
          </p:nvSpPr>
          <p:spPr>
            <a:xfrm>
              <a:off x="119" y="115"/>
              <a:ext cx="29" cy="111"/>
            </a:xfrm>
            <a:custGeom>
              <a:avLst/>
              <a:gdLst/>
              <a:ahLst/>
              <a:cxnLst/>
              <a:rect l="0" t="0" r="0" b="0"/>
              <a:pathLst>
                <a:path w="29" h="111">
                  <a:moveTo>
                    <a:pt x="29" y="0"/>
                  </a:moveTo>
                  <a:lnTo>
                    <a:pt x="14" y="110"/>
                  </a:lnTo>
                  <a:moveTo>
                    <a:pt x="29" y="0"/>
                  </a:moveTo>
                  <a:lnTo>
                    <a:pt x="0" y="0"/>
                  </a:lnTo>
                  <a:lnTo>
                    <a:pt x="14" y="11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24" name="任意多边形 1073743323"/>
            <p:cNvSpPr/>
            <p:nvPr/>
          </p:nvSpPr>
          <p:spPr>
            <a:xfrm>
              <a:off x="119" y="292"/>
              <a:ext cx="29" cy="111"/>
            </a:xfrm>
            <a:custGeom>
              <a:avLst/>
              <a:gdLst/>
              <a:ahLst/>
              <a:cxnLst/>
              <a:rect l="0" t="0" r="0" b="0"/>
              <a:pathLst>
                <a:path w="29" h="111">
                  <a:moveTo>
                    <a:pt x="0" y="110"/>
                  </a:moveTo>
                  <a:lnTo>
                    <a:pt x="14" y="0"/>
                  </a:lnTo>
                  <a:moveTo>
                    <a:pt x="0" y="110"/>
                  </a:moveTo>
                  <a:lnTo>
                    <a:pt x="29" y="110"/>
                  </a:lnTo>
                  <a:lnTo>
                    <a:pt x="14" y="0"/>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25" name="任意多边形 1073743324"/>
            <p:cNvSpPr/>
            <p:nvPr/>
          </p:nvSpPr>
          <p:spPr>
            <a:xfrm>
              <a:off x="417" y="585"/>
              <a:ext cx="111" cy="29"/>
            </a:xfrm>
            <a:custGeom>
              <a:avLst/>
              <a:gdLst/>
              <a:ahLst/>
              <a:cxnLst/>
              <a:rect l="0" t="0" r="0" b="0"/>
              <a:pathLst>
                <a:path w="111" h="29">
                  <a:moveTo>
                    <a:pt x="111" y="29"/>
                  </a:moveTo>
                  <a:lnTo>
                    <a:pt x="0" y="15"/>
                  </a:lnTo>
                  <a:moveTo>
                    <a:pt x="111" y="29"/>
                  </a:moveTo>
                  <a:lnTo>
                    <a:pt x="111" y="0"/>
                  </a:lnTo>
                  <a:lnTo>
                    <a:pt x="0" y="15"/>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26" name="任意多边形 1073743325"/>
            <p:cNvSpPr/>
            <p:nvPr/>
          </p:nvSpPr>
          <p:spPr>
            <a:xfrm>
              <a:off x="1530" y="585"/>
              <a:ext cx="111" cy="29"/>
            </a:xfrm>
            <a:custGeom>
              <a:avLst/>
              <a:gdLst/>
              <a:ahLst/>
              <a:cxnLst/>
              <a:rect l="0" t="0" r="0" b="0"/>
              <a:pathLst>
                <a:path w="111" h="29">
                  <a:moveTo>
                    <a:pt x="0" y="0"/>
                  </a:moveTo>
                  <a:lnTo>
                    <a:pt x="110" y="15"/>
                  </a:lnTo>
                  <a:moveTo>
                    <a:pt x="0" y="0"/>
                  </a:moveTo>
                  <a:lnTo>
                    <a:pt x="0" y="29"/>
                  </a:lnTo>
                  <a:lnTo>
                    <a:pt x="110" y="15"/>
                  </a:lnTo>
                </a:path>
              </a:pathLst>
            </a:custGeom>
            <a:noFill/>
            <a:ln w="6096" cap="flat" cmpd="sng">
              <a:solidFill>
                <a:srgbClr val="231F20"/>
              </a:solidFill>
              <a:prstDash val="solid"/>
              <a:headEnd type="none" w="med" len="med"/>
              <a:tailEnd type="none" w="med" len="med"/>
            </a:ln>
          </p:spPr>
          <p:txBody>
            <a:bodyPr/>
            <a:lstStyle/>
            <a:p>
              <a:endParaRPr lang="zh-CN" altLang="en-US"/>
            </a:p>
          </p:txBody>
        </p:sp>
        <p:sp>
          <p:nvSpPr>
            <p:cNvPr id="1073743327" name="直接连接符 1073743326"/>
            <p:cNvSpPr/>
            <p:nvPr/>
          </p:nvSpPr>
          <p:spPr>
            <a:xfrm>
              <a:off x="134" y="0"/>
              <a:ext cx="0" cy="225"/>
            </a:xfrm>
            <a:prstGeom prst="line">
              <a:avLst/>
            </a:prstGeom>
            <a:ln w="6096" cap="flat" cmpd="sng">
              <a:solidFill>
                <a:srgbClr val="231F20"/>
              </a:solidFill>
              <a:prstDash val="solid"/>
              <a:headEnd type="none" w="med" len="med"/>
              <a:tailEnd type="none" w="med" len="med"/>
            </a:ln>
          </p:spPr>
        </p:sp>
      </p:grpSp>
      <p:pic>
        <p:nvPicPr>
          <p:cNvPr id="2" name="图片 1"/>
          <p:cNvPicPr>
            <a:picLocks noChangeAspect="1"/>
          </p:cNvPicPr>
          <p:nvPr/>
        </p:nvPicPr>
        <p:blipFill>
          <a:blip r:embed="rId7" cstate="print"/>
          <a:stretch>
            <a:fillRect/>
          </a:stretch>
        </p:blipFill>
        <p:spPr>
          <a:xfrm>
            <a:off x="448945" y="2244725"/>
            <a:ext cx="6077585" cy="6365875"/>
          </a:xfrm>
          <a:prstGeom prst="rect">
            <a:avLst/>
          </a:prstGeom>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a="http://schemas.openxmlformats.org/drawingml/2006/main" xmlns:r="http://schemas.openxmlformats.org/officeDocument/2006/relationships"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39</Words>
  <Application>Microsoft Office PowerPoint</Application>
  <PresentationFormat>自定义</PresentationFormat>
  <Paragraphs>19</Paragraphs>
  <Slides>3</Slides>
  <Notes>0</Notes>
  <HiddenSlides>0</HiddenSlides>
  <MMClips>0</MMClips>
  <ScaleCrop>false</ScaleCrop>
  <HeadingPairs>
    <vt:vector size="4" baseType="variant">
      <vt:variant>
        <vt:lpstr>主题</vt:lpstr>
      </vt:variant>
      <vt:variant>
        <vt:i4>1</vt:i4>
      </vt:variant>
      <vt:variant>
        <vt:lpstr>幻灯片标题</vt:lpstr>
      </vt:variant>
      <vt:variant>
        <vt:i4>3</vt:i4>
      </vt:variant>
    </vt:vector>
  </HeadingPairs>
  <TitlesOfParts>
    <vt:vector size="4" baseType="lpstr">
      <vt:lpstr>Office 主题​​</vt:lpstr>
      <vt:lpstr>Feature ■Temperature measurement range -200～+800℃ ■ Various indexing thermocouples are available ■ Can provide single or double thermocouple ■Junction box type B, BUZ, BUZH, BBK ■ Integral temperature transmitter is optional  Used to measure the temperature of liquid or gas.Whether under positive pressure or negative pressure, reliable sealing is an important principle for selecting thermocouples Ambient temperature at the junction box can reach +100℃ Except standard B type junction box (IP54), you can also choose BUZ (IP65), BUZH, BBK type junction box. Stainless steel sleeve is used to protect the thermocouple ferrule from chemical corrosion and mechanical damage Thermocouple ferrules comply with EN 60 584 standard (Class 2) or DIN 43 710 standard.  Application Oven, furnace, heating device, factory and process technology, </vt:lpstr>
      <vt:lpstr>幻灯片 2</vt:lpstr>
      <vt:lpstr>幻灯片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Administrator</cp:lastModifiedBy>
  <cp:revision>158</cp:revision>
  <dcterms:created xsi:type="dcterms:W3CDTF">2019-06-19T02:08:00Z</dcterms:created>
  <dcterms:modified xsi:type="dcterms:W3CDTF">2021-04-08T10:49:26Z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